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3399"/>
    <a:srgbClr val="CC66FF"/>
    <a:srgbClr val="FF99FF"/>
    <a:srgbClr val="44FB25"/>
    <a:srgbClr val="66FF99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61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3200" dirty="0"/>
              <a:t>年平均溫度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gradFill>
              <a:gsLst>
                <a:gs pos="50000">
                  <a:srgbClr val="FF99FF"/>
                </a:gs>
                <a:gs pos="0">
                  <a:srgbClr val="FF0000"/>
                </a:gs>
                <a:gs pos="100000">
                  <a:srgbClr val="00FFFF"/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DF-4D05-ABFE-35528BA226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gradFill>
          <a:gsLst>
            <a:gs pos="0">
              <a:srgbClr val="66CCFF"/>
            </a:gs>
            <a:gs pos="77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B0F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式編輯母片文字樣</a:t>
            </a:r>
            <a:endParaRPr lang="zh-TW" altLang="en-US" dirty="0" smtClean="0"/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7030A0"/>
          </a:solidFill>
          <a:latin typeface="清松手寫體2" panose="00000500000000000000" pitchFamily="2" charset="-120"/>
          <a:ea typeface="清松手寫體2" panose="00000500000000000000" pitchFamily="2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FF3399"/>
          </a:solidFill>
          <a:latin typeface="清松手寫體1" panose="00000500000000000000" pitchFamily="2" charset="-120"/>
          <a:ea typeface="清松手寫體1" panose="00000500000000000000" pitchFamily="2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695390"/>
              </p:ext>
            </p:extLst>
          </p:nvPr>
        </p:nvGraphicFramePr>
        <p:xfrm>
          <a:off x="1246909" y="1717964"/>
          <a:ext cx="6996545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501983"/>
              </p:ext>
            </p:extLst>
          </p:nvPr>
        </p:nvGraphicFramePr>
        <p:xfrm>
          <a:off x="1648691" y="1536006"/>
          <a:ext cx="6113597" cy="4363085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065597">
                  <a:extLst>
                    <a:ext uri="{9D8B030D-6E8A-4147-A177-3AD203B41FA5}">
                      <a16:colId xmlns:a16="http://schemas.microsoft.com/office/drawing/2014/main" val="393399236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641109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4276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>
                          <a:effectLst/>
                        </a:rPr>
                        <a:t>方法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CC66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>
                          <a:effectLst/>
                        </a:rPr>
                        <a:t>口訣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FF339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026504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節能減碳救地球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>
                          <a:effectLst/>
                        </a:rPr>
                        <a:t>冷氣控溫不外洩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FF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75644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>
                          <a:effectLst/>
                        </a:rPr>
                        <a:t>隨手關燈拔插頭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00FFF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57147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>
                          <a:effectLst/>
                        </a:rPr>
                        <a:t>省電燈具更省錢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FF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52784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 smtClean="0">
                          <a:effectLst/>
                        </a:rPr>
                        <a:t>節能省水看標章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00FFF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3567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>
                          <a:effectLst/>
                        </a:rPr>
                        <a:t>鐵馬步行兼保健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FF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74764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>
                          <a:effectLst/>
                        </a:rPr>
                        <a:t>每週一天不開車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00FFF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03804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>
                          <a:effectLst/>
                        </a:rPr>
                        <a:t>選車用車助減碳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FF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90103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 smtClean="0">
                          <a:effectLst/>
                        </a:rPr>
                        <a:t>多吃蔬食少吃肉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00FFF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69635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>
                          <a:effectLst/>
                        </a:rPr>
                        <a:t>自備杯筷帕與袋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FF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63119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>
                          <a:effectLst/>
                        </a:rPr>
                        <a:t>惜用資源顧地球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00FFF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0653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1900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6" baseType="lpstr">
      <vt:lpstr>Lucida Sans</vt:lpstr>
      <vt:lpstr>清松手寫體1</vt:lpstr>
      <vt:lpstr>清松手寫體2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23</cp:revision>
  <dcterms:created xsi:type="dcterms:W3CDTF">2017-12-09T08:36:57Z</dcterms:created>
  <dcterms:modified xsi:type="dcterms:W3CDTF">2019-12-11T02:15:02Z</dcterms:modified>
</cp:coreProperties>
</file>