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9933FF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>
                <a:solidFill>
                  <a:srgbClr val="FF0000"/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41671399322956904"/>
          <c:y val="1.96929705657283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5837319475940843E-2"/>
          <c:y val="0.11660693735283574"/>
          <c:w val="0.89501257815440827"/>
          <c:h val="0.748589251928140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25000">
                  <a:srgbClr val="7030A0"/>
                </a:gs>
                <a:gs pos="55000">
                  <a:srgbClr val="00B0F0"/>
                </a:gs>
                <a:gs pos="82000">
                  <a:srgbClr val="92D05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D4-43CE-B72E-D731AEAE0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33CC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729705"/>
              </p:ext>
            </p:extLst>
          </p:nvPr>
        </p:nvGraphicFramePr>
        <p:xfrm>
          <a:off x="1316182" y="1902558"/>
          <a:ext cx="6774873" cy="402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8537"/>
              </p:ext>
            </p:extLst>
          </p:nvPr>
        </p:nvGraphicFramePr>
        <p:xfrm>
          <a:off x="1524000" y="1898072"/>
          <a:ext cx="6096000" cy="39922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36939393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19463521"/>
                    </a:ext>
                  </a:extLst>
                </a:gridCol>
              </a:tblGrid>
              <a:tr h="184554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010329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90426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39570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85402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09077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93341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44937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58831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82791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61762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17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2019-12-11T02:17:17Z</dcterms:modified>
</cp:coreProperties>
</file>