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E1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0583538908391243E-2"/>
          <c:y val="0.14114604833100977"/>
          <c:w val="0.83909684909943083"/>
          <c:h val="0.762524414378369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33000">
                  <a:srgbClr val="CC0066"/>
                </a:gs>
                <a:gs pos="81000">
                  <a:srgbClr val="00B0F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2-4BEA-BCE9-E432F3B65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E18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showjump?jump=nextslide"/>
              </a:rPr>
              <a:t>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E1899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showjump?jump=previousslide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E1899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00100"/>
              </p:ext>
            </p:extLst>
          </p:nvPr>
        </p:nvGraphicFramePr>
        <p:xfrm>
          <a:off x="1593273" y="1902558"/>
          <a:ext cx="7215937" cy="409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E1899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E1899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31654"/>
              </p:ext>
            </p:extLst>
          </p:nvPr>
        </p:nvGraphicFramePr>
        <p:xfrm>
          <a:off x="1454726" y="1902558"/>
          <a:ext cx="6456218" cy="41544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28109">
                  <a:extLst>
                    <a:ext uri="{9D8B030D-6E8A-4147-A177-3AD203B41FA5}">
                      <a16:colId xmlns:a16="http://schemas.microsoft.com/office/drawing/2014/main" val="3856446015"/>
                    </a:ext>
                  </a:extLst>
                </a:gridCol>
                <a:gridCol w="3228109">
                  <a:extLst>
                    <a:ext uri="{9D8B030D-6E8A-4147-A177-3AD203B41FA5}">
                      <a16:colId xmlns:a16="http://schemas.microsoft.com/office/drawing/2014/main" val="1862006932"/>
                    </a:ext>
                  </a:extLst>
                </a:gridCol>
              </a:tblGrid>
              <a:tr h="372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4949476"/>
                  </a:ext>
                </a:extLst>
              </a:tr>
              <a:tr h="377914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271380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195313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211365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784120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183987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2071718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9690757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046377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981891"/>
                  </a:ext>
                </a:extLst>
              </a:tr>
              <a:tr h="377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CC0066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380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E1899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792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AE1899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更詳盡的全球暖化資訊：</a:t>
            </a:r>
            <a:r>
              <a:rPr dirty="0">
                <a:solidFill>
                  <a:srgbClr val="AE18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dirty="0">
                <a:solidFill>
                  <a:srgbClr val="AE18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sz="2200" spc="-1" dirty="0">
                <a:solidFill>
                  <a:srgbClr val="AE1899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公共電視台</a:t>
            </a:r>
            <a:r>
              <a:rPr lang="en-US" altLang="zh-TW" sz="2200" spc="-1" dirty="0">
                <a:solidFill>
                  <a:srgbClr val="AE1899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2019-12-11T02:15:03Z</dcterms:modified>
</cp:coreProperties>
</file>