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6699"/>
    <a:srgbClr val="FF99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>
                <a:solidFill>
                  <a:srgbClr val="FF99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年平均溫度</a:t>
            </a:r>
          </a:p>
        </c:rich>
      </c:tx>
      <c:layout>
        <c:manualLayout>
          <c:xMode val="edge"/>
          <c:yMode val="edge"/>
          <c:x val="0.42908798134363368"/>
          <c:y val="3.128555806907506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2000">
                  <a:srgbClr val="FF6699"/>
                </a:gs>
                <a:gs pos="96000">
                  <a:srgbClr val="FF9999"/>
                </a:gs>
                <a:gs pos="55000">
                  <a:srgbClr val="FF99CC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8-4BB8-A36D-90561C047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99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99CC"/>
          </a:solidFill>
          <a:latin typeface="清松手寫體1" panose="00000500000000000000" pitchFamily="2" charset="-120"/>
          <a:ea typeface="清松手寫體1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054051"/>
              </p:ext>
            </p:extLst>
          </p:nvPr>
        </p:nvGraphicFramePr>
        <p:xfrm>
          <a:off x="817418" y="1717964"/>
          <a:ext cx="7342909" cy="4059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940692"/>
              </p:ext>
            </p:extLst>
          </p:nvPr>
        </p:nvGraphicFramePr>
        <p:xfrm>
          <a:off x="1565563" y="1662544"/>
          <a:ext cx="6050951" cy="4063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621">
                  <a:extLst>
                    <a:ext uri="{9D8B030D-6E8A-4147-A177-3AD203B41FA5}">
                      <a16:colId xmlns:a16="http://schemas.microsoft.com/office/drawing/2014/main" val="3900111998"/>
                    </a:ext>
                  </a:extLst>
                </a:gridCol>
                <a:gridCol w="3039330">
                  <a:extLst>
                    <a:ext uri="{9D8B030D-6E8A-4147-A177-3AD203B41FA5}">
                      <a16:colId xmlns:a16="http://schemas.microsoft.com/office/drawing/2014/main" val="1886004274"/>
                    </a:ext>
                  </a:extLst>
                </a:gridCol>
              </a:tblGrid>
              <a:tr h="36937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407544"/>
                  </a:ext>
                </a:extLst>
              </a:tr>
              <a:tr h="369371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溫不外洩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07359"/>
                  </a:ext>
                </a:extLst>
              </a:tr>
              <a:tr h="3693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436616"/>
                  </a:ext>
                </a:extLst>
              </a:tr>
              <a:tr h="3693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83120"/>
                  </a:ext>
                </a:extLst>
              </a:tr>
              <a:tr h="3693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885506"/>
                  </a:ext>
                </a:extLst>
              </a:tr>
              <a:tr h="3693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39245"/>
                  </a:ext>
                </a:extLst>
              </a:tr>
              <a:tr h="3693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525743"/>
                  </a:ext>
                </a:extLst>
              </a:tr>
              <a:tr h="3693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237645"/>
                  </a:ext>
                </a:extLst>
              </a:tr>
              <a:tr h="3693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587922"/>
                  </a:ext>
                </a:extLst>
              </a:tr>
              <a:tr h="3693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72807"/>
                  </a:ext>
                </a:extLst>
              </a:tr>
              <a:tr h="3693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76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1896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2019-12-11T02:13:39Z</dcterms:modified>
</cp:coreProperties>
</file>