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330250655099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5.9465825449186549E-2"/>
          <c:y val="0.16026592646687132"/>
          <c:w val="0.93189656028435841"/>
          <c:h val="0.757038524821901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E-4AD9-8F7C-C7117DA8E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0027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400427"/>
              </p:ext>
            </p:extLst>
          </p:nvPr>
        </p:nvGraphicFramePr>
        <p:xfrm>
          <a:off x="1163782" y="1787236"/>
          <a:ext cx="7509163" cy="400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06701"/>
              </p:ext>
            </p:extLst>
          </p:nvPr>
        </p:nvGraphicFramePr>
        <p:xfrm>
          <a:off x="1759527" y="1851625"/>
          <a:ext cx="6002761" cy="402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688">
                  <a:extLst>
                    <a:ext uri="{9D8B030D-6E8A-4147-A177-3AD203B41FA5}">
                      <a16:colId xmlns:a16="http://schemas.microsoft.com/office/drawing/2014/main" val="292704510"/>
                    </a:ext>
                  </a:extLst>
                </a:gridCol>
                <a:gridCol w="3041073">
                  <a:extLst>
                    <a:ext uri="{9D8B030D-6E8A-4147-A177-3AD203B41FA5}">
                      <a16:colId xmlns:a16="http://schemas.microsoft.com/office/drawing/2014/main" val="495464106"/>
                    </a:ext>
                  </a:extLst>
                </a:gridCol>
              </a:tblGrid>
              <a:tr h="365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313414"/>
                  </a:ext>
                </a:extLst>
              </a:tr>
              <a:tr h="36559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551167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206128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348170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63530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5002082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102966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472820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716193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3031089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74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文鼎新細明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2019-12-11T02:14:22Z</dcterms:modified>
</cp:coreProperties>
</file>