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9677868971791414E-2"/>
          <c:y val="0.22174093612332482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5DF-A444-E365A9E8E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B906-218E-401C-BEB6-0DD0B4B5D1F7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A8996-CE82-4486-BFC7-DC242BF189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6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8996-CE82-4486-BFC7-DC242BF189A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85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956822" y="3188368"/>
            <a:ext cx="3466998" cy="217412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127117"/>
              </p:ext>
            </p:extLst>
          </p:nvPr>
        </p:nvGraphicFramePr>
        <p:xfrm>
          <a:off x="1454728" y="1791722"/>
          <a:ext cx="6511636" cy="426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/>
        </p:blipFill>
        <p:spPr>
          <a:xfrm>
            <a:off x="2856278" y="3255818"/>
            <a:ext cx="3567542" cy="27496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085953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06673"/>
              </p:ext>
            </p:extLst>
          </p:nvPr>
        </p:nvGraphicFramePr>
        <p:xfrm>
          <a:off x="1704109" y="1902558"/>
          <a:ext cx="5912406" cy="40238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1936">
                  <a:extLst>
                    <a:ext uri="{9D8B030D-6E8A-4147-A177-3AD203B41FA5}">
                      <a16:colId xmlns:a16="http://schemas.microsoft.com/office/drawing/2014/main" val="3909059635"/>
                    </a:ext>
                  </a:extLst>
                </a:gridCol>
                <a:gridCol w="2980470">
                  <a:extLst>
                    <a:ext uri="{9D8B030D-6E8A-4147-A177-3AD203B41FA5}">
                      <a16:colId xmlns:a16="http://schemas.microsoft.com/office/drawing/2014/main" val="72771421"/>
                    </a:ext>
                  </a:extLst>
                </a:gridCol>
              </a:tblGrid>
              <a:tr h="43886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240637"/>
                  </a:ext>
                </a:extLst>
              </a:tr>
              <a:tr h="351668">
                <a:tc rowSpan="10"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8173495"/>
                  </a:ext>
                </a:extLst>
              </a:tr>
              <a:tr h="376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7893318"/>
                  </a:ext>
                </a:extLst>
              </a:tr>
              <a:tr h="351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7557793"/>
                  </a:ext>
                </a:extLst>
              </a:tr>
              <a:tr h="3954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895328"/>
                  </a:ext>
                </a:extLst>
              </a:tr>
              <a:tr h="351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2830721"/>
                  </a:ext>
                </a:extLst>
              </a:tr>
              <a:tr h="351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9886977"/>
                  </a:ext>
                </a:extLst>
              </a:tr>
              <a:tr h="351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6804632"/>
                  </a:ext>
                </a:extLst>
              </a:tr>
              <a:tr h="351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3844655"/>
                  </a:ext>
                </a:extLst>
              </a:tr>
              <a:tr h="351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003714"/>
                  </a:ext>
                </a:extLst>
              </a:tr>
              <a:tr h="3516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419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228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2019-12-11T02:14:55Z</dcterms:modified>
</cp:coreProperties>
</file>