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61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100" baseline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zh-TW" altLang="en-US" sz="3600" dirty="0" smtClean="0">
                <a:solidFill>
                  <a:schemeClr val="accent3">
                    <a:lumMod val="75000"/>
                  </a:schemeClr>
                </a:solidFill>
              </a:rPr>
              <a:t> 年</a:t>
            </a:r>
            <a:r>
              <a:rPr lang="zh-TW" altLang="en-US" sz="3600" dirty="0">
                <a:solidFill>
                  <a:schemeClr val="accent3">
                    <a:lumMod val="75000"/>
                  </a:schemeClr>
                </a:solidFill>
              </a:rPr>
              <a:t>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100" baseline="0">
              <a:solidFill>
                <a:schemeClr val="accent3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CF-41D8-9299-EDEF62C8A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B0F0"/>
                </a:solidFill>
              </a:rPr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B0F0"/>
                </a:solidFill>
              </a:rPr>
              <a:t>全球溫度上升統計表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305" cy="30037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305" cy="300375"/>
          </a:xfrm>
          <a:prstGeom prst="rect">
            <a:avLst/>
          </a:prstGeom>
        </p:spPr>
      </p:pic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6" name="圖表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162853"/>
              </p:ext>
            </p:extLst>
          </p:nvPr>
        </p:nvGraphicFramePr>
        <p:xfrm>
          <a:off x="1219201" y="1902558"/>
          <a:ext cx="6300332" cy="4041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B0F0"/>
                </a:solidFill>
              </a:rPr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B0F0"/>
                </a:solidFill>
              </a:rPr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528541"/>
              </p:ext>
            </p:extLst>
          </p:nvPr>
        </p:nvGraphicFramePr>
        <p:xfrm>
          <a:off x="1520515" y="1902558"/>
          <a:ext cx="6096000" cy="4079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66495985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8845757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方法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口訣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31467140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節能減碳救地球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冷氣控溫不外洩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0069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隨手關燈拔插頭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297088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省電燈具更省錢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31005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節能省水看標章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472559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鐵馬步行兼保健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820645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每週一天不開車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328837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選車用車助減碳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400337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多吃蔬食少吃肉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87775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自備杯筷帕與袋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423387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惜用資源顧地球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4833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1899</TotalTime>
  <Words>228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清松手寫體2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22</cp:revision>
  <dcterms:created xsi:type="dcterms:W3CDTF">2017-12-09T08:36:57Z</dcterms:created>
  <dcterms:modified xsi:type="dcterms:W3CDTF">2019-12-11T02:14:11Z</dcterms:modified>
</cp:coreProperties>
</file>