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7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年平均溫度</a:t>
            </a:r>
          </a:p>
        </c:rich>
      </c:tx>
      <c:layout>
        <c:manualLayout>
          <c:xMode val="edge"/>
          <c:yMode val="edge"/>
          <c:x val="0.29778653758106161"/>
          <c:y val="2.6674202965247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1027681765466824E-2"/>
          <c:y val="0.25333818431990934"/>
          <c:w val="0.89595787539062488"/>
          <c:h val="0.639752637023840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5-49FF-9F64-063883285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DD636-9B03-48D0-BDF8-FC847D14D14E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4F09-9516-41F3-B345-CE08BF4F5B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58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33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68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02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409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6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87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94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023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50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26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2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93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79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67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2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45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59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84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/>
          <p:nvPr userDrawn="1"/>
        </p:nvPicPr>
        <p:blipFill>
          <a:blip r:embed="rId21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9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423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89997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...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188266"/>
              </p:ext>
            </p:extLst>
          </p:nvPr>
        </p:nvGraphicFramePr>
        <p:xfrm>
          <a:off x="1191491" y="1894598"/>
          <a:ext cx="6154882" cy="428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7030A0"/>
                </a:solidFill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7030A0"/>
                </a:solidFill>
              </a:rPr>
              <a:t>……</a:t>
            </a:r>
            <a:r>
              <a:rPr lang="zh-TW" altLang="en-US" dirty="0" smtClean="0">
                <a:solidFill>
                  <a:srgbClr val="7030A0"/>
                </a:solidFill>
              </a:rPr>
              <a:t>等等，燃燒排放，讓地球在很短的時間內，出現了快速暖化的情形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0" y="653537"/>
            <a:ext cx="6377940" cy="129302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13118"/>
              </p:ext>
            </p:extLst>
          </p:nvPr>
        </p:nvGraphicFramePr>
        <p:xfrm>
          <a:off x="1520515" y="1798782"/>
          <a:ext cx="6096000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239294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19558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5345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24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7127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5644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775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680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789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086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29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501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6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845634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！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我們每個人都是全球暖化的元兇，可是每個人也都是能對抗全球暖化的解救者！一起來努力減碳節能吧</a:t>
            </a:r>
            <a:endParaRPr lang="zh-TW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華康海報體 Std W12</vt:lpstr>
      <vt:lpstr>微軟正黑體</vt:lpstr>
      <vt:lpstr>新細明體</vt:lpstr>
      <vt:lpstr>Arial</vt:lpstr>
      <vt:lpstr>Calibri</vt:lpstr>
      <vt:lpstr>Century Gothic</vt:lpstr>
      <vt:lpstr>Liberation Serif</vt:lpstr>
      <vt:lpstr>飛機雲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2019-12-11T02:13:51Z</dcterms:modified>
</cp:coreProperties>
</file>