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92.168.0.1\public\0.powerpoint\&#24180;&#24179;&#22343;&#28331;&#2423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>
        <c:manualLayout>
          <c:xMode val="edge"/>
          <c:yMode val="edge"/>
          <c:x val="0.36567164179104472"/>
          <c:y val="3.183265120509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3168804906897728E-2"/>
          <c:y val="0.22805681623874396"/>
          <c:w val="0.89282153480977433"/>
          <c:h val="0.67032485110433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1-48AF-A8A7-FB41E1F0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7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2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1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94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53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4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6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7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8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8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3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5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86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/>
          <p:nvPr userDrawn="1"/>
        </p:nvPicPr>
        <p:blipFill>
          <a:blip r:embed="rId22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13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4211" y="1732698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018489" y="379254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28650" y="3780272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782744"/>
              </p:ext>
            </p:extLst>
          </p:nvPr>
        </p:nvGraphicFramePr>
        <p:xfrm>
          <a:off x="1423554" y="1902558"/>
          <a:ext cx="5974773" cy="388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1942243" y="4090502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41053"/>
              </p:ext>
            </p:extLst>
          </p:nvPr>
        </p:nvGraphicFramePr>
        <p:xfrm>
          <a:off x="1520515" y="1923473"/>
          <a:ext cx="6096000" cy="40792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892149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76203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81036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5895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108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145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70889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7029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893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6042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8376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716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42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文鼎中鋼筆行楷</vt:lpstr>
      <vt:lpstr>文鼎細鋼筆行楷</vt:lpstr>
      <vt:lpstr>華康海報體 Std W12</vt:lpstr>
      <vt:lpstr>微軟正黑體</vt:lpstr>
      <vt:lpstr>新細明體</vt:lpstr>
      <vt:lpstr>Arial</vt:lpstr>
      <vt:lpstr>Garamond</vt:lpstr>
      <vt:lpstr>Liberation Serif</vt:lpstr>
      <vt:lpstr>有機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2019-12-11T02:14:10Z</dcterms:modified>
</cp:coreProperties>
</file>