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A111915-BE36-4E01-A7E5-04B1672EAD32}" styleName="淺色樣式 2 - 輔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>
        <c:manualLayout>
          <c:layoutTarget val="inner"/>
          <c:xMode val="edge"/>
          <c:yMode val="edge"/>
          <c:x val="9.5253613271684898E-2"/>
          <c:y val="0.22047743829818389"/>
          <c:w val="0.87457065068358997"/>
          <c:h val="0.6516637841825024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23-4D0C-9658-9B6E7857FD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>
                <a:solidFill>
                  <a:srgbClr val="C0000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C000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圖表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464037"/>
              </p:ext>
            </p:extLst>
          </p:nvPr>
        </p:nvGraphicFramePr>
        <p:xfrm>
          <a:off x="1662545" y="1787236"/>
          <a:ext cx="5953970" cy="3782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779578"/>
              </p:ext>
            </p:extLst>
          </p:nvPr>
        </p:nvGraphicFramePr>
        <p:xfrm>
          <a:off x="997054" y="2091574"/>
          <a:ext cx="6765234" cy="399224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382617">
                  <a:extLst>
                    <a:ext uri="{9D8B030D-6E8A-4147-A177-3AD203B41FA5}">
                      <a16:colId xmlns:a16="http://schemas.microsoft.com/office/drawing/2014/main" val="437129042"/>
                    </a:ext>
                  </a:extLst>
                </a:gridCol>
                <a:gridCol w="3382617">
                  <a:extLst>
                    <a:ext uri="{9D8B030D-6E8A-4147-A177-3AD203B41FA5}">
                      <a16:colId xmlns:a16="http://schemas.microsoft.com/office/drawing/2014/main" val="13576903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8493983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329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012044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省電燈具更省錢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263887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>
                          <a:effectLst/>
                        </a:rPr>
                        <a:t>節能省水看標章</a:t>
                      </a:r>
                      <a:endParaRPr lang="zh-TW" altLang="en-US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4298847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鐵馬步行兼保健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173288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每週一天不開車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80886525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選車用車助減碳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846927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多吃蔬食少吃肉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7213070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自備杯筷帕與袋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6550261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zh-TW" altLang="en-US" sz="1800" u="none" strike="noStrike" dirty="0"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9126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2019-12-11T02:13:47Z</dcterms:modified>
</cp:coreProperties>
</file>