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73382"/>
            <a:ext cx="5910293" cy="405938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47883"/>
              </p:ext>
            </p:extLst>
          </p:nvPr>
        </p:nvGraphicFramePr>
        <p:xfrm>
          <a:off x="1371600" y="1784927"/>
          <a:ext cx="60960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548618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90202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9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178902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1133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578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470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89230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412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940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600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996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978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428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2019-12-11T02:14:21Z</dcterms:modified>
</cp:coreProperties>
</file>