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4098910190574028E-2"/>
          <c:y val="0.14934272476590668"/>
          <c:w val="0.90865471299783185"/>
          <c:h val="0.769026744499121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1-4A00-8A01-8A8E63A9A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5D187-13EE-4EB5-B141-722A2B918C0B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0943B-9741-4236-AAE4-5315C0E100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887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12D5-5B6A-4E3F-9E88-88FB4FE8E9B1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E1CE-B5A7-49B2-8F7D-29F3B6CE4B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73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943982"/>
              </p:ext>
            </p:extLst>
          </p:nvPr>
        </p:nvGraphicFramePr>
        <p:xfrm>
          <a:off x="1066801" y="1648691"/>
          <a:ext cx="7010400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78701"/>
              </p:ext>
            </p:extLst>
          </p:nvPr>
        </p:nvGraphicFramePr>
        <p:xfrm>
          <a:off x="1773381" y="1916925"/>
          <a:ext cx="6104659" cy="405538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56659">
                  <a:extLst>
                    <a:ext uri="{9D8B030D-6E8A-4147-A177-3AD203B41FA5}">
                      <a16:colId xmlns:a16="http://schemas.microsoft.com/office/drawing/2014/main" val="112196141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7828747"/>
                    </a:ext>
                  </a:extLst>
                </a:gridCol>
              </a:tblGrid>
              <a:tr h="34698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60392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815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30852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68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002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9822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3086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11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7457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1182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307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2019-12-11T02:14:09Z</dcterms:modified>
</cp:coreProperties>
</file>