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27F97BB-C833-4FB7-BDE5-3F7075034690}" styleName="佈景主題樣式 2 - 輔色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0.1\public\0.powerpoint\&#24180;&#24179;&#22343;&#28331;&#24230;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2000" dirty="0">
                <a:solidFill>
                  <a:srgbClr val="92D050"/>
                </a:solidFill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solidFill>
              <a:srgbClr val="FFC000"/>
            </a:solidFill>
            <a:ln>
              <a:noFill/>
            </a:ln>
            <a:effectLst/>
          </c:spPr>
          <c:invertIfNegative val="0"/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60-4D15-9103-282D549CDD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rgbClr val="00B050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00B0F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FFFF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FFFF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</a:t>
            </a:r>
            <a:r>
              <a:rPr lang="zh-TW" sz="2400" b="1" dirty="0" smtClean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！</a:t>
            </a:r>
            <a:r>
              <a:rPr lang="zh-TW" altLang="en-US" sz="2400" b="1" dirty="0" smtClean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嗚嗚˙˙˙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9" name="圖表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6233447"/>
              </p:ext>
            </p:extLst>
          </p:nvPr>
        </p:nvGraphicFramePr>
        <p:xfrm>
          <a:off x="1357745" y="1902558"/>
          <a:ext cx="6258770" cy="36254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403131"/>
              </p:ext>
            </p:extLst>
          </p:nvPr>
        </p:nvGraphicFramePr>
        <p:xfrm>
          <a:off x="1489321" y="2045722"/>
          <a:ext cx="5618062" cy="3965592"/>
        </p:xfrm>
        <a:graphic>
          <a:graphicData uri="http://schemas.openxmlformats.org/drawingml/2006/table">
            <a:tbl>
              <a:tblPr firstRow="1" bandRow="1">
                <a:tableStyleId>{327F97BB-C833-4FB7-BDE5-3F7075034690}</a:tableStyleId>
              </a:tblPr>
              <a:tblGrid>
                <a:gridCol w="2809031">
                  <a:extLst>
                    <a:ext uri="{9D8B030D-6E8A-4147-A177-3AD203B41FA5}">
                      <a16:colId xmlns:a16="http://schemas.microsoft.com/office/drawing/2014/main" val="926304079"/>
                    </a:ext>
                  </a:extLst>
                </a:gridCol>
                <a:gridCol w="2809031">
                  <a:extLst>
                    <a:ext uri="{9D8B030D-6E8A-4147-A177-3AD203B41FA5}">
                      <a16:colId xmlns:a16="http://schemas.microsoft.com/office/drawing/2014/main" val="17653011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方法</a:t>
                      </a:r>
                      <a:endParaRPr lang="zh-TW" altLang="en-US" sz="1800" b="0" i="0" u="none" strike="noStrike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口訣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15626362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節能減碳救地球</a:t>
                      </a:r>
                      <a:endParaRPr lang="zh-TW" altLang="en-US" sz="1800" b="0" i="0" u="none" strike="noStrike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冷氣控溫不外洩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1168727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隨手關燈拔插頭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535100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省電燈具更省錢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82834468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節能省水看標章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38295217"/>
                  </a:ext>
                </a:extLst>
              </a:tr>
              <a:tr h="34418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鐵馬步行兼保健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25001464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每週一天不開車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64616627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選車用車助減碳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4571514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多吃蔬食少吃肉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1431738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自備杯筷帕與袋</a:t>
                      </a:r>
                      <a:endParaRPr lang="zh-TW" altLang="en-US" sz="1800" b="0" i="0" u="none" strike="noStrike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86005752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457200" lvl="1" indent="0" algn="l" rtl="0" fontAlgn="ctr">
                        <a:buFont typeface="+mj-lt"/>
                        <a:buNone/>
                      </a:pPr>
                      <a:r>
                        <a:rPr lang="zh-TW" altLang="en-US" sz="1800" u="none" strike="noStrike" dirty="0">
                          <a:ln>
                            <a:solidFill>
                              <a:schemeClr val="bg1">
                                <a:lumMod val="95000"/>
                              </a:schemeClr>
                            </a:solidFill>
                          </a:ln>
                          <a:effectLst/>
                        </a:rPr>
                        <a:t>惜用資源顧地球</a:t>
                      </a:r>
                      <a:endParaRPr lang="zh-TW" altLang="en-US" sz="1800" b="0" i="0" u="none" strike="noStrike" dirty="0">
                        <a:ln>
                          <a:solidFill>
                            <a:schemeClr val="bg1">
                              <a:lumMod val="95000"/>
                            </a:schemeClr>
                          </a:solidFill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新細明體" panose="02020500000000000000" pitchFamily="18" charset="-12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4916801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1899</TotalTime>
  <Words>232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4" baseType="lpstr">
      <vt:lpstr>Lucida Sans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23</cp:revision>
  <dcterms:created xsi:type="dcterms:W3CDTF">2017-12-09T08:36:57Z</dcterms:created>
  <dcterms:modified xsi:type="dcterms:W3CDTF">2019-12-11T02:13:50Z</dcterms:modified>
</cp:coreProperties>
</file>