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8069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515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6349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4887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8745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1590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66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6734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260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058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9342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32881-3781-43FC-BF32-87FC39DB1C74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D1264-A84C-46FE-87CD-C486469404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49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5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台灣動物介紹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資料蒐集：阿珉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1714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臺灣黑熊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胸前有白色的</a:t>
            </a:r>
            <a:r>
              <a:rPr lang="en-US" altLang="zh-TW" dirty="0"/>
              <a:t>V</a:t>
            </a:r>
            <a:r>
              <a:rPr lang="zh-TW" altLang="en-US" dirty="0"/>
              <a:t>字形</a:t>
            </a:r>
            <a:r>
              <a:rPr lang="zh-TW" altLang="en-US" dirty="0" smtClean="0"/>
              <a:t>斑紋</a:t>
            </a:r>
            <a:endParaRPr lang="en-US" altLang="zh-TW" dirty="0" smtClean="0"/>
          </a:p>
          <a:p>
            <a:r>
              <a:rPr lang="zh-TW" altLang="en-US" dirty="0"/>
              <a:t>臺灣最大型的陸生</a:t>
            </a:r>
            <a:r>
              <a:rPr lang="zh-TW" altLang="en-US" dirty="0" smtClean="0"/>
              <a:t>哺乳動物</a:t>
            </a:r>
            <a:endParaRPr lang="en-US" altLang="zh-TW" dirty="0" smtClean="0"/>
          </a:p>
          <a:p>
            <a:r>
              <a:rPr lang="zh-TW" altLang="en-US" dirty="0"/>
              <a:t>黃昏或夜晚時外出</a:t>
            </a:r>
            <a:r>
              <a:rPr lang="zh-TW" altLang="en-US" dirty="0" smtClean="0"/>
              <a:t>覓食</a:t>
            </a:r>
            <a:endParaRPr lang="en-US" altLang="zh-TW" dirty="0" smtClean="0"/>
          </a:p>
          <a:p>
            <a:r>
              <a:rPr lang="zh-TW" altLang="en-US" dirty="0"/>
              <a:t>腳板也是像人類般平貼地面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8" name="Picture 4" descr="臺灣黑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55212">
            <a:off x="4752997" y="1725215"/>
            <a:ext cx="3897158" cy="2603302"/>
          </a:xfrm>
          <a:prstGeom prst="roundRect">
            <a:avLst>
              <a:gd name="adj" fmla="val 11111"/>
            </a:avLst>
          </a:prstGeom>
          <a:ln w="190500" cap="rnd">
            <a:solidFill>
              <a:srgbClr val="00B0F0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9345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http://newweb.zoo.gov.tw/Pager/Show/ZooData_Index_Show.aspx?Animal_ID=8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2647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44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文鼎俏黑體P</vt:lpstr>
      <vt:lpstr>微軟正黑體</vt:lpstr>
      <vt:lpstr>新細明體</vt:lpstr>
      <vt:lpstr>Arial</vt:lpstr>
      <vt:lpstr>Calibri</vt:lpstr>
      <vt:lpstr>Office 佈景主題</vt:lpstr>
      <vt:lpstr>台灣動物介紹</vt:lpstr>
      <vt:lpstr>臺灣黑熊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台灣動物介紹</dc:title>
  <dc:creator>Windows 使用者</dc:creator>
  <cp:lastModifiedBy>Windows 使用者</cp:lastModifiedBy>
  <cp:revision>6</cp:revision>
  <dcterms:created xsi:type="dcterms:W3CDTF">2020-01-08T01:38:36Z</dcterms:created>
  <dcterms:modified xsi:type="dcterms:W3CDTF">2020-01-15T02:03:16Z</dcterms:modified>
</cp:coreProperties>
</file>