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8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60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7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6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1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23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40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83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86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10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58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87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</a:t>
            </a:r>
            <a:r>
              <a:rPr lang="zh-TW" altLang="en-US" dirty="0" smtClean="0"/>
              <a:t>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89EC7-4C7D-46FF-92E7-FD2BA380164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99235-D222-4C93-9292-AC938A7B31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5950287" y="32822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按一下以編輯母片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390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5"/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accent5">
              <a:lumMod val="75000"/>
            </a:schemeClr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chemeClr val="accent6">
                <a:lumMod val="20000"/>
                <a:lumOff val="80000"/>
              </a:schemeClr>
            </a:gs>
            <a:gs pos="29000">
              <a:schemeClr val="accent6">
                <a:lumMod val="40000"/>
                <a:lumOff val="60000"/>
              </a:schemeClr>
            </a:gs>
            <a:gs pos="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臺灣動物介紹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資料蒐集</a:t>
            </a:r>
            <a:r>
              <a:rPr lang="en-US" altLang="zh-TW" sz="3600" dirty="0" smtClean="0">
                <a:solidFill>
                  <a:schemeClr val="accent6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希希</a:t>
            </a:r>
            <a:endParaRPr lang="zh-TW" altLang="en-US" sz="3600" dirty="0">
              <a:solidFill>
                <a:schemeClr val="accent6">
                  <a:lumMod val="7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505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accent5">
                <a:lumMod val="60000"/>
                <a:lumOff val="40000"/>
              </a:schemeClr>
            </a:gs>
            <a:gs pos="54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分佈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中國大陸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南方至南亞、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東南亞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、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、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海南島。</a:t>
            </a:r>
            <a:endParaRPr lang="en-US" alt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石虎為小型肉食性貓科動物，常單獨活動，屬於夜行性。白天棲息於樹洞或岩縫中，傍晚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以後才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出外行獵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。</a:t>
            </a:r>
            <a:endParaRPr lang="en-US" alt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石虎是小型囓齒類的天敵，對森林及農作物具有保護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作用。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6098">
            <a:off x="4984750" y="2940844"/>
            <a:ext cx="3175000" cy="2120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705112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2000">
        <p14:glitter pattern="hexagon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DF935F"/>
            </a:gs>
            <a:gs pos="5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969" y="500062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資料來源</a:t>
            </a:r>
            <a:endParaRPr lang="zh-TW" altLang="en-US" sz="60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60220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80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文鼎中鋼筆行楷</vt:lpstr>
      <vt:lpstr>文鼎細鋼筆行楷</vt:lpstr>
      <vt:lpstr>新細明體</vt:lpstr>
      <vt:lpstr>Arial</vt:lpstr>
      <vt:lpstr>Calibri</vt:lpstr>
      <vt:lpstr>Office 佈景主題</vt:lpstr>
      <vt:lpstr>臺灣動物介紹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臺灣動物介紹</dc:title>
  <dc:creator>Windows 使用者</dc:creator>
  <cp:lastModifiedBy>Windows 使用者</cp:lastModifiedBy>
  <cp:revision>6</cp:revision>
  <dcterms:created xsi:type="dcterms:W3CDTF">2020-01-08T01:41:08Z</dcterms:created>
  <dcterms:modified xsi:type="dcterms:W3CDTF">2020-01-15T02:01:52Z</dcterms:modified>
</cp:coreProperties>
</file>