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787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0861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387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88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46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438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212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842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39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64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1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FA357-580C-4AE1-AFB5-F2BC0B025097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D4ADF-1FE7-47B3-A2C8-693B90EA6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160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newweb.zoo.gov.tw/Pager/ZooData_Index/ZooData_Index_Main.aspx?Protect_Level_ID=1&amp;Menu_URL_ID=090824181309401612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0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9000">
              <a:srgbClr val="00B0F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800" dirty="0" smtClean="0">
                <a:solidFill>
                  <a:schemeClr val="accent1">
                    <a:lumMod val="5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動物介</a:t>
            </a:r>
            <a:r>
              <a:rPr lang="zh-TW" altLang="en-US" sz="8800" dirty="0">
                <a:solidFill>
                  <a:schemeClr val="accent1">
                    <a:lumMod val="5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資料蒐集：俞</a:t>
            </a:r>
            <a:r>
              <a:rPr lang="zh-TW" altLang="en-US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箴</a:t>
            </a:r>
          </a:p>
        </p:txBody>
      </p:sp>
    </p:spTree>
    <p:extLst>
      <p:ext uri="{BB962C8B-B14F-4D97-AF65-F5344CB8AC3E}">
        <p14:creationId xmlns:p14="http://schemas.microsoft.com/office/powerpoint/2010/main" val="239433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3000">
        <p14:honeycomb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rgbClr val="92D050"/>
            </a:gs>
            <a:gs pos="49000">
              <a:srgbClr val="00B050"/>
            </a:gs>
            <a:gs pos="74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孟加拉虎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2"/>
              </a:rPr>
              <a:t>瀕臨絕種保育類</a:t>
            </a: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2"/>
              </a:rPr>
              <a:t>野生動物</a:t>
            </a:r>
            <a:endParaRPr lang="en-US" altLang="zh-TW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肉食性，以各種大、小型哺乳動物為食</a:t>
            </a: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牠不怕水，且善於游泳，為了躲避酷熱的天候，會跳入水中保持清涼</a:t>
            </a: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dirty="0" smtClean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具有靈敏的聽覺、尖銳的牙齒和可伸縮的利爪，加上身上的條紋有隱蔽的</a:t>
            </a: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效果</a:t>
            </a:r>
            <a:r>
              <a:rPr lang="zh-TW" altLang="en-US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</p:txBody>
      </p:sp>
      <p:pic>
        <p:nvPicPr>
          <p:cNvPr id="1026" name="Picture 2" descr="孟加拉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18" y="1280160"/>
            <a:ext cx="3046911" cy="442830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5029765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3000">
        <p15:prstTrans prst="curtains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>
                <a:latin typeface="清松手寫體1" panose="00000500000000000000" pitchFamily="2" charset="-120"/>
                <a:ea typeface="清松手寫體1" panose="00000500000000000000" pitchFamily="2" charset="-120"/>
                <a:hlinkClick r:id="rId2"/>
              </a:rPr>
              <a:t>http://newweb.zoo.gov.tw/Pager/Show/ZooData_Index_Show.aspx?Animal_ID=107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39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3000">
        <p14:prism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76</Words>
  <Application>Microsoft Office PowerPoint</Application>
  <PresentationFormat>如螢幕大小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清松手寫體1</vt:lpstr>
      <vt:lpstr>新細明體</vt:lpstr>
      <vt:lpstr>Arial</vt:lpstr>
      <vt:lpstr>Calibri</vt:lpstr>
      <vt:lpstr>Calibri Light</vt:lpstr>
      <vt:lpstr>Office 佈景主題</vt:lpstr>
      <vt:lpstr>動物介紹</vt:lpstr>
      <vt:lpstr>孟加拉虎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6</cp:revision>
  <dcterms:created xsi:type="dcterms:W3CDTF">2020-01-08T01:41:40Z</dcterms:created>
  <dcterms:modified xsi:type="dcterms:W3CDTF">2020-01-15T02:02:26Z</dcterms:modified>
</cp:coreProperties>
</file>