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FF99FF"/>
    <a:srgbClr val="CC99FF"/>
    <a:srgbClr val="FFFF00"/>
    <a:srgbClr val="FF99CC"/>
    <a:srgbClr val="99FF99"/>
    <a:srgbClr val="66CC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71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30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0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0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57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31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60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2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652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63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4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D47E8-A277-43B6-9591-1B49F87B5D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BCB3-2951-442D-B18A-99CED8F7A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37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5172" y="1214438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66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臺灣特有種簡介</a:t>
            </a:r>
            <a:endParaRPr lang="zh-TW" altLang="en-US" sz="7200" dirty="0">
              <a:solidFill>
                <a:srgbClr val="66FF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資料蒐集：紫瑜</a:t>
            </a:r>
            <a:endParaRPr lang="zh-TW" altLang="en-US" sz="3200" dirty="0">
              <a:solidFill>
                <a:srgbClr val="00FF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0255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Content="1" isInverted="1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85000">
              <a:schemeClr val="accent1">
                <a:lumMod val="45000"/>
                <a:lumOff val="55000"/>
              </a:schemeClr>
            </a:gs>
            <a:gs pos="18000">
              <a:srgbClr val="FFFF00"/>
            </a:gs>
            <a:gs pos="48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白鼻心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分佈</a:t>
            </a:r>
            <a:r>
              <a:rPr lang="zh-TW" altLang="en-US" sz="3200" dirty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：</a:t>
            </a:r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亞洲</a:t>
            </a:r>
            <a:r>
              <a:rPr lang="zh-TW" altLang="en-US" sz="3200" dirty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南部及</a:t>
            </a:r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東</a:t>
            </a:r>
            <a:endParaRPr lang="en-US" altLang="zh-TW" sz="3200" dirty="0" smtClean="0">
              <a:solidFill>
                <a:srgbClr val="CC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南部</a:t>
            </a:r>
            <a:endParaRPr lang="en-US" altLang="zh-TW" sz="3200" dirty="0" smtClean="0">
              <a:solidFill>
                <a:srgbClr val="CC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由</a:t>
            </a:r>
            <a:r>
              <a:rPr lang="zh-TW" altLang="en-US" sz="3200" dirty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額頭至鼻端有一條</a:t>
            </a:r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明顯的</a:t>
            </a:r>
            <a:r>
              <a:rPr lang="zh-TW" altLang="en-US" sz="3200" dirty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白色縱</a:t>
            </a:r>
            <a:r>
              <a:rPr lang="zh-TW" altLang="en-US" sz="3200" dirty="0" smtClean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帶</a:t>
            </a:r>
            <a:endParaRPr lang="en-US" altLang="zh-TW" sz="3200" dirty="0" smtClean="0">
              <a:solidFill>
                <a:srgbClr val="CC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solidFill>
                  <a:srgbClr val="CC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雜食性，喜歡吃多汁的果實</a:t>
            </a:r>
          </a:p>
        </p:txBody>
      </p:sp>
      <p:pic>
        <p:nvPicPr>
          <p:cNvPr id="1028" name="Picture 4" descr="白鼻心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76778">
            <a:off x="4594552" y="2265095"/>
            <a:ext cx="3842422" cy="2690948"/>
          </a:xfrm>
          <a:prstGeom prst="roundRect">
            <a:avLst>
              <a:gd name="adj" fmla="val 16667"/>
            </a:avLst>
          </a:prstGeom>
          <a:ln w="38100">
            <a:solidFill>
              <a:srgbClr val="FF99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063935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rgbClr val="00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sz="4800" dirty="0">
              <a:solidFill>
                <a:srgbClr val="00FF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2341" y="1690689"/>
            <a:ext cx="7886700" cy="4351338"/>
          </a:xfrm>
        </p:spPr>
        <p:txBody>
          <a:bodyPr/>
          <a:lstStyle/>
          <a:p>
            <a:r>
              <a:rPr lang="en-US" altLang="zh-TW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http://newweb.zoo.gov.tw/Pager/Show/ZooData_Index_Show.aspx?Animal_ID=9</a:t>
            </a:r>
            <a:endParaRPr lang="zh-TW" altLang="en-US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9827611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46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Calibri Light</vt:lpstr>
      <vt:lpstr>Office 佈景主題</vt:lpstr>
      <vt:lpstr>臺灣特有種簡介</vt:lpstr>
      <vt:lpstr>白鼻心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臺灣特有種簡介</dc:title>
  <dc:creator>Windows 使用者</dc:creator>
  <cp:lastModifiedBy>Windows 使用者</cp:lastModifiedBy>
  <cp:revision>6</cp:revision>
  <dcterms:created xsi:type="dcterms:W3CDTF">2020-01-08T01:41:02Z</dcterms:created>
  <dcterms:modified xsi:type="dcterms:W3CDTF">2020-01-15T02:01:29Z</dcterms:modified>
</cp:coreProperties>
</file>