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59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dirty="0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A60062-4FD0-4BFF-90FC-DEFA21763689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4449-6A7C-4353-8552-4EABA2AAAFD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398182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A60062-4FD0-4BFF-90FC-DEFA21763689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4449-6A7C-4353-8552-4EABA2AAAFD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533177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A60062-4FD0-4BFF-90FC-DEFA21763689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4449-6A7C-4353-8552-4EABA2AAAFD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854228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A60062-4FD0-4BFF-90FC-DEFA21763689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4449-6A7C-4353-8552-4EABA2AAAFD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01584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A60062-4FD0-4BFF-90FC-DEFA21763689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4449-6A7C-4353-8552-4EABA2AAAFD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468059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A60062-4FD0-4BFF-90FC-DEFA21763689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4449-6A7C-4353-8552-4EABA2AAAFD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148108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A60062-4FD0-4BFF-90FC-DEFA21763689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4449-6A7C-4353-8552-4EABA2AAAFD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998570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A60062-4FD0-4BFF-90FC-DEFA21763689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4449-6A7C-4353-8552-4EABA2AAAFD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236070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A60062-4FD0-4BFF-90FC-DEFA21763689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4449-6A7C-4353-8552-4EABA2AAAFD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277431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A60062-4FD0-4BFF-90FC-DEFA21763689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4449-6A7C-4353-8552-4EABA2AAAFD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139429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A60062-4FD0-4BFF-90FC-DEFA21763689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4449-6A7C-4353-8552-4EABA2AAAFD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856556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00000">
              <a:srgbClr val="00B0F0"/>
            </a:gs>
            <a:gs pos="0">
              <a:schemeClr val="accent1">
                <a:lumMod val="5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A60062-4FD0-4BFF-90FC-DEFA21763689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EF4449-6A7C-4353-8552-4EABA2AAAFD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023944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newweb.zoo.gov.tw/Pager/Show/ZooData_Index_Show.aspx?Animal_ID=164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/>
              <a:t>動物介紹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06119046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Click="0" advTm="1000">
        <p:random/>
      </p:transition>
    </mc:Choice>
    <mc:Fallback>
      <p:transition spd="slow" advClick="0" advTm="1000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70642">
              <a:srgbClr val="00B0F0"/>
            </a:gs>
            <a:gs pos="52263">
              <a:srgbClr val="00B050"/>
            </a:gs>
            <a:gs pos="34875">
              <a:srgbClr val="FFFF00"/>
            </a:gs>
            <a:gs pos="19300">
              <a:schemeClr val="accent2"/>
            </a:gs>
            <a:gs pos="97248">
              <a:srgbClr val="7030A0"/>
            </a:gs>
            <a:gs pos="86000">
              <a:srgbClr val="002060"/>
            </a:gs>
            <a:gs pos="0">
              <a:srgbClr val="C00000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zh-TW" altLang="en-US" dirty="0"/>
              <a:t>小貓熊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/>
              <a:t>	瀕臨絕種保育類</a:t>
            </a:r>
            <a:r>
              <a:rPr lang="zh-TW" altLang="en-US" dirty="0" smtClean="0"/>
              <a:t>野生動物</a:t>
            </a:r>
            <a:endParaRPr lang="en-US" altLang="zh-TW" dirty="0" smtClean="0"/>
          </a:p>
          <a:p>
            <a:r>
              <a:rPr lang="zh-TW" altLang="en-US" dirty="0"/>
              <a:t>雜</a:t>
            </a:r>
            <a:r>
              <a:rPr lang="zh-TW" altLang="en-US" dirty="0" smtClean="0"/>
              <a:t>食性</a:t>
            </a:r>
            <a:endParaRPr lang="en-US" altLang="zh-TW" dirty="0" smtClean="0"/>
          </a:p>
          <a:p>
            <a:r>
              <a:rPr lang="zh-TW" altLang="en-US" dirty="0"/>
              <a:t>小貓熊是夜行</a:t>
            </a:r>
            <a:r>
              <a:rPr lang="zh-TW" altLang="en-US" dirty="0" smtClean="0"/>
              <a:t>性</a:t>
            </a:r>
            <a:endParaRPr lang="en-US" altLang="zh-TW" dirty="0" smtClean="0"/>
          </a:p>
          <a:p>
            <a:r>
              <a:rPr lang="zh-TW" altLang="en-US" dirty="0"/>
              <a:t>白天在樹上</a:t>
            </a:r>
            <a:r>
              <a:rPr lang="zh-TW" altLang="en-US" dirty="0" smtClean="0"/>
              <a:t>睡覺</a:t>
            </a:r>
            <a:endParaRPr lang="en-US" altLang="zh-TW" dirty="0" smtClean="0"/>
          </a:p>
          <a:p>
            <a:r>
              <a:rPr lang="zh-TW" altLang="en-US" dirty="0"/>
              <a:t>小貓熊擅長爬樹</a:t>
            </a:r>
          </a:p>
        </p:txBody>
      </p:sp>
      <p:pic>
        <p:nvPicPr>
          <p:cNvPr id="1030" name="Picture 6" descr="小貓熊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9843" y="2374606"/>
            <a:ext cx="3162300" cy="22606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5" name="Picture 1" descr="小貓熊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371725" cy="16954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小貓熊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371725" cy="169545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892513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Click="0" advTm="1000">
        <p:random/>
      </p:transition>
    </mc:Choice>
    <mc:Fallback>
      <p:transition spd="slow" advClick="0" advTm="1000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zh-TW" altLang="en-US" dirty="0" smtClean="0"/>
              <a:t>資料來源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>
                <a:hlinkClick r:id="rId2"/>
              </a:rPr>
              <a:t>http://newweb.zoo.gov.tw/Pager/Show/ZooData_Index_Show.aspx?Animal_ID=164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5544344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Click="0" advTm="1000">
        <p:random/>
      </p:transition>
    </mc:Choice>
    <mc:Fallback>
      <p:transition spd="slow" advClick="0" advTm="1000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60</TotalTime>
  <Words>8</Words>
  <Application>Microsoft Office PowerPoint</Application>
  <PresentationFormat>如螢幕大小 (4:3)</PresentationFormat>
  <Paragraphs>9</Paragraphs>
  <Slides>3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3</vt:i4>
      </vt:variant>
    </vt:vector>
  </HeadingPairs>
  <TitlesOfParts>
    <vt:vector size="8" baseType="lpstr">
      <vt:lpstr>新細明體</vt:lpstr>
      <vt:lpstr>Arial</vt:lpstr>
      <vt:lpstr>Calibri</vt:lpstr>
      <vt:lpstr>Calibri Light</vt:lpstr>
      <vt:lpstr>Office 佈景主題</vt:lpstr>
      <vt:lpstr>動物介紹</vt:lpstr>
      <vt:lpstr>小貓熊</vt:lpstr>
      <vt:lpstr>資料來源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動物介紹</dc:title>
  <dc:creator>Windows 使用者</dc:creator>
  <cp:lastModifiedBy>Windows 使用者</cp:lastModifiedBy>
  <cp:revision>7</cp:revision>
  <dcterms:created xsi:type="dcterms:W3CDTF">2020-01-08T01:40:59Z</dcterms:created>
  <dcterms:modified xsi:type="dcterms:W3CDTF">2020-01-15T02:07:08Z</dcterms:modified>
</cp:coreProperties>
</file>