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234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841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394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569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53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91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273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6923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79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07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05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7517A-4D7C-4397-A194-1A1CBFE345B2}" type="datetimeFigureOut">
              <a:rPr lang="zh-TW" altLang="en-US" smtClean="0"/>
              <a:t>2020/1/8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CFEDA-BD98-44E7-B1C1-8D21CE0A74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73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臺</a:t>
            </a:r>
            <a:r>
              <a:rPr lang="zh-TW" altLang="en-US" dirty="0" smtClean="0"/>
              <a:t>灣動物介紹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資料蒐集：蔡昕澄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9287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梅花鹿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fontAlgn="ctr"/>
            <a:r>
              <a:rPr lang="zh-TW" altLang="zh-TW" dirty="0"/>
              <a:t>形態：</a:t>
            </a:r>
          </a:p>
          <a:p>
            <a:pPr fontAlgn="ctr"/>
            <a:r>
              <a:rPr lang="zh-TW" altLang="zh-TW" dirty="0"/>
              <a:t>毛色為褐色至紅棕色，背部和體側佈滿</a:t>
            </a:r>
            <a:r>
              <a:rPr lang="en-US" altLang="zh-TW" dirty="0"/>
              <a:t>7-8</a:t>
            </a:r>
            <a:r>
              <a:rPr lang="zh-TW" altLang="zh-TW" dirty="0"/>
              <a:t>排白色的斑點</a:t>
            </a:r>
          </a:p>
          <a:p>
            <a:r>
              <a:rPr lang="zh-TW" altLang="en-US" dirty="0"/>
              <a:t>食性：	草食。本園餵食粒狀飼料、苜蓿草粒、青牧草、地瓜葉、維生素</a:t>
            </a:r>
            <a:r>
              <a:rPr lang="en-US" altLang="zh-TW" dirty="0"/>
              <a:t>E</a:t>
            </a:r>
            <a:r>
              <a:rPr lang="zh-TW" altLang="en-US" dirty="0"/>
              <a:t>、益肥王、乾草、礦鹽</a:t>
            </a:r>
          </a:p>
        </p:txBody>
      </p:sp>
      <p:pic>
        <p:nvPicPr>
          <p:cNvPr id="1026" name="Picture 2" descr="æ¢è±é¹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49" y="1887070"/>
            <a:ext cx="3095353" cy="3714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15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資料來源：</a:t>
            </a:r>
            <a:r>
              <a:rPr lang="en-US" altLang="zh-TW" dirty="0">
                <a:hlinkClick r:id="rId2"/>
              </a:rPr>
              <a:t>http://newweb.zoo.gov.tw/Pager/Show/ZooData_Index_Show.aspx?Animal_ID=15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8054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35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 臺灣動物介紹</vt:lpstr>
      <vt:lpstr>梅花鹿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可愛動物介紹</dc:title>
  <dc:creator>Windows 使用者</dc:creator>
  <cp:lastModifiedBy>Windows 使用者</cp:lastModifiedBy>
  <cp:revision>4</cp:revision>
  <dcterms:created xsi:type="dcterms:W3CDTF">2020-01-08T01:41:20Z</dcterms:created>
  <dcterms:modified xsi:type="dcterms:W3CDTF">2020-01-08T02:10:37Z</dcterms:modified>
</cp:coreProperties>
</file>