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7726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8359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9257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4232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0480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650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5302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2264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1688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6292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8478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F9740-D12C-4E19-9B09-4E566B6B048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169C7-BCD9-459C-9CE3-8BAB0955F8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36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FF"/>
          </a:solidFill>
          <a:latin typeface="文鼎中特標準宋體" panose="020B0602010101010101" pitchFamily="34" charset="-120"/>
          <a:ea typeface="文鼎中特標準宋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7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蒐集資料：</a:t>
            </a:r>
            <a:r>
              <a:rPr lang="en-US" altLang="zh-TW" dirty="0" err="1" smtClean="0"/>
              <a:t>kimberlyrosepan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51967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fracture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身上有一系列狹窄的黑色條紋，腹部呈</a:t>
            </a:r>
            <a:r>
              <a:rPr lang="zh-TW" altLang="en-US" dirty="0" smtClean="0"/>
              <a:t>白色</a:t>
            </a:r>
            <a:endParaRPr lang="en-US" altLang="zh-TW" dirty="0" smtClean="0"/>
          </a:p>
          <a:p>
            <a:r>
              <a:rPr lang="zh-TW" altLang="en-US" dirty="0"/>
              <a:t>肉食性，以各種大、小型哺乳動物為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使牠成為森林裡頂尖的獵捕高手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哺乳</a:t>
            </a:r>
            <a:r>
              <a:rPr lang="zh-TW" altLang="en-US" dirty="0"/>
              <a:t>綱</a:t>
            </a:r>
          </a:p>
          <a:p>
            <a:r>
              <a:rPr lang="zh-TW" altLang="en-US" dirty="0" smtClean="0"/>
              <a:t>貓</a:t>
            </a:r>
            <a:r>
              <a:rPr lang="zh-TW" altLang="en-US" dirty="0"/>
              <a:t>科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1669" y="104503"/>
            <a:ext cx="4502331" cy="67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222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newweb.zoo.gov.tw/Pager/Show/ZooData_Index_Show.aspx?Animal_ID=107</a:t>
            </a:r>
            <a:endParaRPr lang="en-US" altLang="zh-TW" dirty="0" smtClean="0"/>
          </a:p>
          <a:p>
            <a:r>
              <a:rPr lang="en-US" altLang="zh-TW" dirty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5667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49</Words>
  <Application>Microsoft Office PowerPoint</Application>
  <PresentationFormat>如螢幕大小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文鼎中特標準宋體</vt:lpstr>
      <vt:lpstr>清松手寫體2</vt:lpstr>
      <vt:lpstr>新細明體</vt:lpstr>
      <vt:lpstr>Arial</vt:lpstr>
      <vt:lpstr>Calibri</vt:lpstr>
      <vt:lpstr>Office Theme</vt:lpstr>
      <vt:lpstr>動物介紹</vt:lpstr>
      <vt:lpstr>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5</cp:revision>
  <dcterms:created xsi:type="dcterms:W3CDTF">2020-01-08T01:41:43Z</dcterms:created>
  <dcterms:modified xsi:type="dcterms:W3CDTF">2020-01-15T01:59:47Z</dcterms:modified>
</cp:coreProperties>
</file>