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4046-D0E3-4D1A-B7D7-864FAF041CD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F81D5-B896-4EE1-A233-9EFF7EDD9E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7178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4046-D0E3-4D1A-B7D7-864FAF041CD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F81D5-B896-4EE1-A233-9EFF7EDD9E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511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4046-D0E3-4D1A-B7D7-864FAF041CD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F81D5-B896-4EE1-A233-9EFF7EDD9E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3688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4046-D0E3-4D1A-B7D7-864FAF041CD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F81D5-B896-4EE1-A233-9EFF7EDD9E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6646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4046-D0E3-4D1A-B7D7-864FAF041CD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F81D5-B896-4EE1-A233-9EFF7EDD9E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636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4046-D0E3-4D1A-B7D7-864FAF041CD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F81D5-B896-4EE1-A233-9EFF7EDD9E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6885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4046-D0E3-4D1A-B7D7-864FAF041CD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F81D5-B896-4EE1-A233-9EFF7EDD9E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477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4046-D0E3-4D1A-B7D7-864FAF041CD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F81D5-B896-4EE1-A233-9EFF7EDD9E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863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4046-D0E3-4D1A-B7D7-864FAF041CD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F81D5-B896-4EE1-A233-9EFF7EDD9E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8043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4046-D0E3-4D1A-B7D7-864FAF041CD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F81D5-B896-4EE1-A233-9EFF7EDD9E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01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4046-D0E3-4D1A-B7D7-864FAF041CD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F81D5-B896-4EE1-A233-9EFF7EDD9E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1325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/>
            </a:gs>
            <a:gs pos="16000">
              <a:srgbClr val="FF0000"/>
            </a:gs>
            <a:gs pos="31000">
              <a:srgbClr val="FFC000"/>
            </a:gs>
            <a:gs pos="61000">
              <a:srgbClr val="00B050"/>
            </a:gs>
            <a:gs pos="45000">
              <a:srgbClr val="FFE000"/>
            </a:gs>
            <a:gs pos="93000">
              <a:srgbClr val="0070C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4046-D0E3-4D1A-B7D7-864FAF041CD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F81D5-B896-4EE1-A233-9EFF7EDD9E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6897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99" TargetMode="Externa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 </a:t>
            </a:r>
            <a:r>
              <a:rPr lang="zh-TW" altLang="en-US" sz="9600" dirty="0" smtClean="0">
                <a:solidFill>
                  <a:srgbClr val="00206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動物介紹</a:t>
            </a:r>
            <a:endParaRPr lang="zh-TW" altLang="en-US" sz="9600" dirty="0">
              <a:solidFill>
                <a:srgbClr val="00206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蒐集資料</a:t>
            </a:r>
            <a:r>
              <a:rPr lang="en-US" altLang="zh-TW" sz="40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:</a:t>
            </a:r>
            <a:r>
              <a:rPr lang="en-US" altLang="zh-TW" sz="4000" dirty="0" smtClean="0">
                <a:solidFill>
                  <a:srgbClr val="00206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CALLY</a:t>
            </a:r>
            <a:endParaRPr lang="zh-TW" altLang="en-US" sz="4000" dirty="0">
              <a:solidFill>
                <a:srgbClr val="002060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7804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0" advTm="1000">
        <p14:flash/>
        <p:sndAc>
          <p:stSnd>
            <p:snd r:embed="rId2" name="explode.wav"/>
          </p:stSnd>
        </p:sndAc>
      </p:transition>
    </mc:Choice>
    <mc:Fallback>
      <p:transition spd="slow" advClick="0" advTm="100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>
                <a:alpha val="65000"/>
              </a:srgbClr>
            </a:gs>
            <a:gs pos="16000">
              <a:srgbClr val="FF0000"/>
            </a:gs>
            <a:gs pos="31000">
              <a:srgbClr val="FFC000"/>
            </a:gs>
            <a:gs pos="61000">
              <a:srgbClr val="00B050"/>
            </a:gs>
            <a:gs pos="45000">
              <a:srgbClr val="FFE000"/>
            </a:gs>
            <a:gs pos="93000">
              <a:srgbClr val="0070C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3519" y="233378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8800" dirty="0"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百步蛇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古印體" panose="020B0609010101010101" pitchFamily="49" charset="-120"/>
                <a:ea typeface="文鼎古印體" panose="020B0609010101010101" pitchFamily="49" charset="-120"/>
              </a:rPr>
              <a:t>體型粗胖，頭寬大呈三角形，與頸部明顯區分</a:t>
            </a:r>
            <a:r>
              <a:rPr lang="zh-TW" altLang="en-US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，眼</a:t>
            </a:r>
            <a:r>
              <a:rPr lang="zh-TW" altLang="en-US" dirty="0">
                <a:latin typeface="文鼎古印體" panose="020B0609010101010101" pitchFamily="49" charset="-120"/>
                <a:ea typeface="文鼎古印體" panose="020B0609010101010101" pitchFamily="49" charset="-120"/>
              </a:rPr>
              <a:t>、鼻間有頰窩，尾巴短小，全身鱗片粗糙有稜脊。頭背部黑褐色，身體為淡褐色，體側有深褐色或黑</a:t>
            </a:r>
            <a:r>
              <a:rPr lang="zh-TW" altLang="en-US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褐色</a:t>
            </a:r>
            <a:endParaRPr lang="en-US" altLang="zh-TW" dirty="0" smtClean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  <a:p>
            <a:r>
              <a:rPr lang="zh-TW" altLang="en-US" dirty="0">
                <a:latin typeface="文鼎古印體" panose="020B0609010101010101" pitchFamily="49" charset="-120"/>
                <a:ea typeface="文鼎古印體" panose="020B0609010101010101" pitchFamily="49" charset="-120"/>
              </a:rPr>
              <a:t>晨昏活動、夜行</a:t>
            </a:r>
            <a:r>
              <a:rPr lang="zh-TW" altLang="en-US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性</a:t>
            </a:r>
            <a:endParaRPr lang="en-US" altLang="zh-TW" dirty="0" smtClean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  <a:p>
            <a:r>
              <a:rPr lang="zh-TW" altLang="en-US" dirty="0">
                <a:latin typeface="文鼎古印體" panose="020B0609010101010101" pitchFamily="49" charset="-120"/>
                <a:ea typeface="文鼎古印體" panose="020B0609010101010101" pitchFamily="49" charset="-120"/>
              </a:rPr>
              <a:t>有劇毒</a:t>
            </a:r>
          </a:p>
        </p:txBody>
      </p:sp>
      <p:pic>
        <p:nvPicPr>
          <p:cNvPr id="1026" name="Picture 2" descr="百步蛇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1825625"/>
            <a:ext cx="4433207" cy="29436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152400" dist="317500" dir="5400000" sx="90000" sy="-19000" rotWithShape="0">
              <a:srgbClr val="FF0000">
                <a:alpha val="15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pic>
        <p:nvPicPr>
          <p:cNvPr id="3" name="Picture 2" descr="「圖釘」的圖片搜尋結果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240" y="896159"/>
            <a:ext cx="1167946" cy="1167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2804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5000">
        <p15:prstTrans prst="crush"/>
        <p:sndAc>
          <p:stSnd>
            <p:snd r:embed="rId2" name="drumroll.wav"/>
          </p:stSnd>
        </p:sndAc>
      </p:transition>
    </mc:Choice>
    <mc:Fallback>
      <p:transition spd="slow" advClick="0" advTm="500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96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資料來</a:t>
            </a:r>
            <a:r>
              <a:rPr lang="zh-TW" altLang="en-US" sz="9600" dirty="0">
                <a:latin typeface="文鼎古印體" panose="020B0609010101010101" pitchFamily="49" charset="-120"/>
                <a:ea typeface="文鼎古印體" panose="020B0609010101010101" pitchFamily="49" charset="-120"/>
              </a:rPr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>
                <a:latin typeface="清松手寫體2" panose="00000500000000000000" pitchFamily="2" charset="-120"/>
                <a:ea typeface="清松手寫體2" panose="00000500000000000000" pitchFamily="2" charset="-120"/>
                <a:hlinkClick r:id="rId3"/>
              </a:rPr>
              <a:t>http://newweb.zoo.gov.tw/Pager/Show/ZooData_Index_Show.aspx?Animal_ID=199</a:t>
            </a:r>
            <a:endParaRPr lang="zh-TW" altLang="en-US" sz="3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149" y="2828245"/>
            <a:ext cx="3609975" cy="446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0234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 advTm="2000">
        <p15:prstTrans prst="origami"/>
        <p:sndAc>
          <p:stSnd>
            <p:snd r:embed="rId2" name="breeze.wav"/>
          </p:stSnd>
        </p:sndAc>
      </p:transition>
    </mc:Choice>
    <mc:Fallback>
      <p:transition spd="slow" advClick="0" advTm="200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72</Words>
  <Application>Microsoft Office PowerPoint</Application>
  <PresentationFormat>如螢幕大小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文鼎中行書</vt:lpstr>
      <vt:lpstr>文鼎中鋼筆行楷</vt:lpstr>
      <vt:lpstr>文鼎古印體</vt:lpstr>
      <vt:lpstr>清松手寫體2</vt:lpstr>
      <vt:lpstr>新細明體</vt:lpstr>
      <vt:lpstr>Arial</vt:lpstr>
      <vt:lpstr>Calibri</vt:lpstr>
      <vt:lpstr>Calibri Light</vt:lpstr>
      <vt:lpstr>Office 佈景主題</vt:lpstr>
      <vt:lpstr> 動物介紹</vt:lpstr>
      <vt:lpstr>百步蛇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7</cp:revision>
  <dcterms:created xsi:type="dcterms:W3CDTF">2020-01-08T01:41:09Z</dcterms:created>
  <dcterms:modified xsi:type="dcterms:W3CDTF">2020-01-15T02:02:08Z</dcterms:modified>
</cp:coreProperties>
</file>