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E315"/>
    <a:srgbClr val="EF0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68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065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38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51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77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43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27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79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1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93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4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7379B-6375-4548-9711-EDF1275E2A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B5A4D-3769-4491-8136-B349E666B9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40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EF093A"/>
            </a:gs>
            <a:gs pos="84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台灣動物世界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資料蒐集：</a:t>
            </a:r>
            <a:r>
              <a:rPr lang="en-US" altLang="zh-TW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cademy Engraved LET" pitchFamily="2" charset="0"/>
                <a:cs typeface="Amiri Quran" panose="00000500000000000000" pitchFamily="2" charset="-78"/>
              </a:rPr>
              <a:t>Lillian</a:t>
            </a:r>
            <a:endParaRPr lang="zh-TW" altLang="en-US" dirty="0">
              <a:solidFill>
                <a:schemeClr val="accent4">
                  <a:lumMod val="20000"/>
                  <a:lumOff val="80000"/>
                </a:schemeClr>
              </a:solidFill>
              <a:latin typeface="Academy Engraved LET" pitchFamily="2" charset="0"/>
              <a:cs typeface="Amiri Quran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370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0070C0"/>
            </a:gs>
            <a:gs pos="38000">
              <a:srgbClr val="EF093A"/>
            </a:gs>
            <a:gs pos="84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96834" y="1825625"/>
            <a:ext cx="3886200" cy="4351338"/>
          </a:xfrm>
        </p:spPr>
        <p:txBody>
          <a:bodyPr/>
          <a:lstStyle/>
          <a:p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非全球性受威脅</a:t>
            </a:r>
          </a:p>
          <a:p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國王企鵝在圈養環境下壽命可	達</a:t>
            </a:r>
            <a:r>
              <a:rPr lang="en-US" altLang="zh-TW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15-20</a:t>
            </a:r>
            <a:r>
              <a:rPr lang="zh-TW" altLang="en-US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年</a:t>
            </a:r>
            <a:endParaRPr lang="en-US" altLang="zh-TW" dirty="0" smtClean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	主要以魚維生，特別喜歡吃小型的</a:t>
            </a:r>
            <a:r>
              <a:rPr lang="en-US" altLang="zh-TW" dirty="0" err="1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Myctophidae</a:t>
            </a:r>
            <a:r>
              <a:rPr lang="zh-TW" altLang="en-US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的</a:t>
            </a:r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魚</a:t>
            </a:r>
            <a:endParaRPr lang="en-US" altLang="zh-TW" dirty="0" smtClean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marL="0" indent="0">
              <a:buNone/>
            </a:pPr>
            <a:endParaRPr lang="en-US" altLang="zh-TW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輪流孵蛋</a:t>
            </a:r>
            <a:r>
              <a:rPr lang="en-US" altLang="zh-TW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52-56</a:t>
            </a:r>
            <a:r>
              <a:rPr lang="zh-TW" altLang="en-US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天</a:t>
            </a:r>
            <a:endParaRPr lang="en-US" altLang="zh-TW" dirty="0" smtClean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marL="0" indent="0">
              <a:buNone/>
            </a:pPr>
            <a:endParaRPr lang="en-US" altLang="zh-TW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6534">
            <a:off x="5148509" y="1388810"/>
            <a:ext cx="2792714" cy="435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60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9000">
        <p14:vortex dir="r"/>
      </p:transition>
    </mc:Choice>
    <mc:Fallback>
      <p:transition spd="slow" advTm="9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171">
              <a:srgbClr val="FCC101"/>
            </a:gs>
            <a:gs pos="47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資料</a:t>
            </a:r>
            <a:r>
              <a:rPr lang="zh-TW" alt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來源</a:t>
            </a:r>
            <a:endParaRPr lang="zh-TW" alt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90689"/>
            <a:ext cx="9106444" cy="4708342"/>
          </a:xfrm>
        </p:spPr>
        <p:txBody>
          <a:bodyPr/>
          <a:lstStyle/>
          <a:p>
            <a:r>
              <a:rPr lang="en-US" altLang="zh-TW" dirty="0">
                <a:solidFill>
                  <a:schemeClr val="accent4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http://newweb.zoo.gov.tw/Pager/Show/ZooData_Index_Show.aspx?Animal_ID=118</a:t>
            </a:r>
            <a:endParaRPr lang="zh-TW" altLang="en-US" dirty="0">
              <a:solidFill>
                <a:schemeClr val="accent4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781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2000">
        <p14:honeycomb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28</Words>
  <Application>Microsoft Office PowerPoint</Application>
  <PresentationFormat>如螢幕大小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文鼎中特毛楷</vt:lpstr>
      <vt:lpstr>新細明體</vt:lpstr>
      <vt:lpstr>Academy Engraved LET</vt:lpstr>
      <vt:lpstr>Amiri Quran</vt:lpstr>
      <vt:lpstr>Arial</vt:lpstr>
      <vt:lpstr>Berlin Sans FB Demi</vt:lpstr>
      <vt:lpstr>Calibri</vt:lpstr>
      <vt:lpstr>Calibri Light</vt:lpstr>
      <vt:lpstr>Office 佈景主題</vt:lpstr>
      <vt:lpstr>台灣動物世界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台灣動物世界</dc:title>
  <dc:creator>Windows 使用者</dc:creator>
  <cp:lastModifiedBy>Windows 使用者</cp:lastModifiedBy>
  <cp:revision>6</cp:revision>
  <dcterms:created xsi:type="dcterms:W3CDTF">2020-01-08T01:41:07Z</dcterms:created>
  <dcterms:modified xsi:type="dcterms:W3CDTF">2020-01-15T02:00:21Z</dcterms:modified>
</cp:coreProperties>
</file>