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CC00"/>
    <a:srgbClr val="66CCFF"/>
    <a:srgbClr val="FF9966"/>
    <a:srgbClr val="FFFFFF"/>
    <a:srgbClr val="77A9F9"/>
    <a:srgbClr val="8CF1FC"/>
    <a:srgbClr val="DB95D1"/>
    <a:srgbClr val="CC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41B42-7923-4241-90AC-BCBCE881391D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642B4-9C84-4043-94FF-4034A1CA289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058747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 advTm="4000">
        <p14:prism/>
      </p:transition>
    </mc:Choice>
    <mc:Fallback>
      <p:transition spd="slow" advTm="4000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41B42-7923-4241-90AC-BCBCE881391D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642B4-9C84-4043-94FF-4034A1CA289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498934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 advTm="4000">
        <p14:prism/>
      </p:transition>
    </mc:Choice>
    <mc:Fallback>
      <p:transition spd="slow" advTm="4000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41B42-7923-4241-90AC-BCBCE881391D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642B4-9C84-4043-94FF-4034A1CA289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440592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 advTm="4000">
        <p14:prism/>
      </p:transition>
    </mc:Choice>
    <mc:Fallback>
      <p:transition spd="slow" advTm="4000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41B42-7923-4241-90AC-BCBCE881391D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642B4-9C84-4043-94FF-4034A1CA289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735496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 advTm="4000">
        <p14:prism/>
      </p:transition>
    </mc:Choice>
    <mc:Fallback>
      <p:transition spd="slow" advTm="4000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41B42-7923-4241-90AC-BCBCE881391D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642B4-9C84-4043-94FF-4034A1CA289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863480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 advTm="4000">
        <p14:prism/>
      </p:transition>
    </mc:Choice>
    <mc:Fallback>
      <p:transition spd="slow" advTm="4000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41B42-7923-4241-90AC-BCBCE881391D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642B4-9C84-4043-94FF-4034A1CA289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687105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 advTm="4000">
        <p14:prism/>
      </p:transition>
    </mc:Choice>
    <mc:Fallback>
      <p:transition spd="slow" advTm="4000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41B42-7923-4241-90AC-BCBCE881391D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642B4-9C84-4043-94FF-4034A1CA289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049025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 advTm="4000">
        <p14:prism/>
      </p:transition>
    </mc:Choice>
    <mc:Fallback>
      <p:transition spd="slow" advTm="4000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41B42-7923-4241-90AC-BCBCE881391D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642B4-9C84-4043-94FF-4034A1CA289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169510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 advTm="4000">
        <p14:prism/>
      </p:transition>
    </mc:Choice>
    <mc:Fallback>
      <p:transition spd="slow" advTm="4000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41B42-7923-4241-90AC-BCBCE881391D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642B4-9C84-4043-94FF-4034A1CA289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699953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 advTm="4000">
        <p14:prism/>
      </p:transition>
    </mc:Choice>
    <mc:Fallback>
      <p:transition spd="slow" advTm="4000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41B42-7923-4241-90AC-BCBCE881391D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642B4-9C84-4043-94FF-4034A1CA289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208478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 advTm="4000">
        <p14:prism/>
      </p:transition>
    </mc:Choice>
    <mc:Fallback>
      <p:transition spd="slow" advTm="4000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41B42-7923-4241-90AC-BCBCE881391D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642B4-9C84-4043-94FF-4034A1CA289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174381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 advTm="4000">
        <p14:prism/>
      </p:transition>
    </mc:Choice>
    <mc:Fallback>
      <p:transition spd="slow" advTm="4000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441B42-7923-4241-90AC-BCBCE881391D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E642B4-9C84-4043-94FF-4034A1CA289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171130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>
    <mc:Choice xmlns:p14="http://schemas.microsoft.com/office/powerpoint/2010/main" Requires="p14">
      <p:transition spd="slow" p14:dur="1200" advTm="4000">
        <p14:prism/>
      </p:transition>
    </mc:Choice>
    <mc:Fallback>
      <p:transition spd="slow" advTm="4000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newweb.zoo.gov.tw/Pager/Show/ZooData_Index_Show.aspx?Animal_ID=118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DB95D1"/>
            </a:gs>
            <a:gs pos="22000">
              <a:srgbClr val="FFFFFF"/>
            </a:gs>
            <a:gs pos="34000">
              <a:srgbClr val="DB95D1"/>
            </a:gs>
            <a:gs pos="82000">
              <a:srgbClr val="D276FE"/>
            </a:gs>
            <a:gs pos="68000">
              <a:srgbClr val="FFFFFF"/>
            </a:gs>
            <a:gs pos="56000">
              <a:srgbClr val="E1A6FA"/>
            </a:gs>
            <a:gs pos="45000">
              <a:srgbClr val="F6E5F4"/>
            </a:gs>
            <a:gs pos="11000">
              <a:srgbClr val="EDCAE8"/>
            </a:gs>
            <a:gs pos="97000">
              <a:srgbClr val="DB95D1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 sz="72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文鼎超圓" panose="020B0609010101010101" pitchFamily="49" charset="-120"/>
                <a:ea typeface="文鼎超圓" panose="020B0609010101010101" pitchFamily="49" charset="-120"/>
              </a:rPr>
              <a:t>可愛動物介紹</a:t>
            </a:r>
            <a:endParaRPr lang="zh-TW" altLang="en-US" sz="7200" dirty="0">
              <a:solidFill>
                <a:schemeClr val="accent2">
                  <a:lumMod val="60000"/>
                  <a:lumOff val="40000"/>
                </a:schemeClr>
              </a:solidFill>
              <a:latin typeface="文鼎超圓" panose="020B0609010101010101" pitchFamily="49" charset="-120"/>
              <a:ea typeface="文鼎超圓" panose="020B0609010101010101" pitchFamily="49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en-US" altLang="zh-TW" sz="2800" dirty="0" smtClean="0">
              <a:solidFill>
                <a:srgbClr val="FFFF00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  <a:p>
            <a:r>
              <a:rPr lang="zh-TW" altLang="en-US" sz="3600" dirty="0" smtClean="0">
                <a:solidFill>
                  <a:srgbClr val="FFFF0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報告</a:t>
            </a:r>
            <a:r>
              <a:rPr lang="zh-TW" altLang="en-US" sz="3600" dirty="0" smtClean="0">
                <a:solidFill>
                  <a:srgbClr val="FFFF0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者</a:t>
            </a:r>
            <a:r>
              <a:rPr lang="en-US" altLang="zh-TW" sz="3600" dirty="0" smtClean="0">
                <a:solidFill>
                  <a:srgbClr val="FFFF0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:</a:t>
            </a:r>
            <a:r>
              <a:rPr lang="zh-TW" altLang="en-US" sz="3600" dirty="0" smtClean="0">
                <a:solidFill>
                  <a:srgbClr val="FFFF0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林磊磊</a:t>
            </a:r>
            <a:endParaRPr lang="zh-TW" altLang="en-US" sz="3600" dirty="0">
              <a:solidFill>
                <a:srgbClr val="FFFF00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2968420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 advTm="4000">
        <p14:prism/>
      </p:transition>
    </mc:Choice>
    <mc:Fallback>
      <p:transition spd="slow" advTm="4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77A9F9"/>
            </a:gs>
            <a:gs pos="22000">
              <a:srgbClr val="77A9F9"/>
            </a:gs>
            <a:gs pos="34000">
              <a:srgbClr val="8CF1FC"/>
            </a:gs>
            <a:gs pos="82000">
              <a:srgbClr val="8CF1FC"/>
            </a:gs>
            <a:gs pos="68000">
              <a:srgbClr val="FFFFFF"/>
            </a:gs>
            <a:gs pos="56000">
              <a:srgbClr val="77A9F9"/>
            </a:gs>
            <a:gs pos="45000">
              <a:srgbClr val="FFFFFF"/>
            </a:gs>
            <a:gs pos="11000">
              <a:srgbClr val="8CF1FC"/>
            </a:gs>
            <a:gs pos="97000">
              <a:srgbClr val="77A9F9"/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993411"/>
          </a:xfrm>
        </p:spPr>
        <p:txBody>
          <a:bodyPr/>
          <a:lstStyle/>
          <a:p>
            <a:r>
              <a:rPr lang="zh-TW" alt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文鼎超黑" panose="020B0609010101010101" pitchFamily="49" charset="-120"/>
                <a:ea typeface="文鼎超黑" panose="020B0609010101010101" pitchFamily="49" charset="-120"/>
              </a:rPr>
              <a:t>國王企鵝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628650" y="1358537"/>
            <a:ext cx="3886200" cy="4818426"/>
          </a:xfrm>
        </p:spPr>
        <p:txBody>
          <a:bodyPr>
            <a:normAutofit lnSpcReduction="10000"/>
          </a:bodyPr>
          <a:lstStyle/>
          <a:p>
            <a:r>
              <a:rPr lang="zh-TW" altLang="en-US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耳斑有不同的色調及形狀。幼鳥有較淺的黃色耳斑及較暗的</a:t>
            </a:r>
            <a:r>
              <a:rPr lang="zh-TW" altLang="en-US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下顎板。</a:t>
            </a:r>
            <a:endParaRPr lang="en-US" alt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  <a:p>
            <a:r>
              <a:rPr lang="zh-TW" altLang="en-US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主要以魚維生，特別喜歡吃小型的</a:t>
            </a:r>
            <a:r>
              <a:rPr lang="en-US" altLang="zh-TW" dirty="0" err="1">
                <a:latin typeface="文鼎甜妞體P" panose="020B0602010101010101" pitchFamily="34" charset="-120"/>
                <a:ea typeface="文鼎甜妞體P" panose="020B0602010101010101" pitchFamily="34" charset="-120"/>
              </a:rPr>
              <a:t>Myctophidae</a:t>
            </a:r>
            <a:r>
              <a:rPr lang="zh-TW" altLang="en-US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科</a:t>
            </a:r>
            <a:r>
              <a:rPr lang="zh-TW" altLang="en-US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魚類</a:t>
            </a:r>
            <a:endParaRPr lang="en-US" alt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  <a:p>
            <a:r>
              <a:rPr lang="zh-TW" altLang="en-US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國王企鵝在圈養環境下壽命可達</a:t>
            </a:r>
            <a:r>
              <a:rPr lang="en-US" altLang="zh-TW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15-20</a:t>
            </a:r>
            <a:r>
              <a:rPr lang="zh-TW" altLang="en-US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年</a:t>
            </a:r>
            <a:r>
              <a:rPr lang="zh-TW" altLang="en-US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。</a:t>
            </a:r>
            <a:endParaRPr lang="en-US" alt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  <a:p>
            <a:r>
              <a:rPr lang="zh-TW" altLang="en-US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不築巢，每窩下一個蛋，由雌雄輪流孵蛋</a:t>
            </a:r>
            <a:r>
              <a:rPr lang="en-US" altLang="zh-TW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52-56</a:t>
            </a:r>
            <a:r>
              <a:rPr lang="zh-TW" altLang="en-US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天。</a:t>
            </a:r>
          </a:p>
        </p:txBody>
      </p:sp>
      <p:pic>
        <p:nvPicPr>
          <p:cNvPr id="1026" name="Picture 2" descr="國王企鵝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998939">
            <a:off x="5243483" y="993387"/>
            <a:ext cx="3230615" cy="5149038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66CC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val="9921391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 advTm="4000">
        <p14:prism/>
      </p:transition>
    </mc:Choice>
    <mc:Fallback>
      <p:transition spd="slow" advTm="4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9966"/>
            </a:gs>
            <a:gs pos="22000">
              <a:srgbClr val="FFFF00"/>
            </a:gs>
            <a:gs pos="34000">
              <a:schemeClr val="accent2">
                <a:lumMod val="60000"/>
                <a:lumOff val="40000"/>
              </a:schemeClr>
            </a:gs>
            <a:gs pos="82000">
              <a:srgbClr val="FFFFFF"/>
            </a:gs>
            <a:gs pos="68000">
              <a:schemeClr val="accent4">
                <a:lumMod val="40000"/>
                <a:lumOff val="60000"/>
              </a:schemeClr>
            </a:gs>
            <a:gs pos="56000">
              <a:srgbClr val="FFC000"/>
            </a:gs>
            <a:gs pos="45000">
              <a:srgbClr val="FFFFFF"/>
            </a:gs>
            <a:gs pos="11000">
              <a:srgbClr val="FFFFFF"/>
            </a:gs>
            <a:gs pos="97000">
              <a:schemeClr val="accent4">
                <a:lumMod val="40000"/>
                <a:lumOff val="60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latin typeface="文鼎超黑" panose="020B0609010101010101" pitchFamily="49" charset="-120"/>
                <a:ea typeface="文鼎超黑" panose="020B0609010101010101" pitchFamily="49" charset="-120"/>
              </a:rPr>
              <a:t>資料來源</a:t>
            </a:r>
            <a:endParaRPr lang="zh-TW" altLang="en-US" dirty="0">
              <a:latin typeface="文鼎超黑" panose="020B0609010101010101" pitchFamily="49" charset="-120"/>
              <a:ea typeface="文鼎超黑" panose="020B0609010101010101" pitchFamily="49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>
                <a:hlinkClick r:id="rId2"/>
              </a:rPr>
              <a:t>http://newweb.zoo.gov.tw/Pager/Show/ZooData_Index_Show.aspx?Animal_ID=118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7688647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 advTm="4000">
        <p14:prism/>
      </p:transition>
    </mc:Choice>
    <mc:Fallback>
      <p:transition spd="slow" advTm="4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48</TotalTime>
  <Words>84</Words>
  <Application>Microsoft Office PowerPoint</Application>
  <PresentationFormat>如螢幕大小 (4:3)</PresentationFormat>
  <Paragraphs>10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11" baseType="lpstr">
      <vt:lpstr>文鼎甜妞體P</vt:lpstr>
      <vt:lpstr>文鼎超黑</vt:lpstr>
      <vt:lpstr>文鼎超圓</vt:lpstr>
      <vt:lpstr>新細明體</vt:lpstr>
      <vt:lpstr>Arial</vt:lpstr>
      <vt:lpstr>Calibri</vt:lpstr>
      <vt:lpstr>Calibri Light</vt:lpstr>
      <vt:lpstr>Office 佈景主題</vt:lpstr>
      <vt:lpstr>可愛動物介紹</vt:lpstr>
      <vt:lpstr>國王企鵝</vt:lpstr>
      <vt:lpstr>資料來源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可愛動物介紹</dc:title>
  <dc:creator>Windows 使用者</dc:creator>
  <cp:lastModifiedBy>Windows 使用者</cp:lastModifiedBy>
  <cp:revision>6</cp:revision>
  <dcterms:created xsi:type="dcterms:W3CDTF">2020-01-08T01:41:14Z</dcterms:created>
  <dcterms:modified xsi:type="dcterms:W3CDTF">2020-01-15T02:01:11Z</dcterms:modified>
</cp:coreProperties>
</file>