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3399"/>
    <a:srgbClr val="FF6699"/>
    <a:srgbClr val="33CCFF"/>
    <a:srgbClr val="9900FF"/>
    <a:srgbClr val="3FEFDA"/>
    <a:srgbClr val="FFFF00"/>
    <a:srgbClr val="66FF66"/>
    <a:srgbClr val="00CCFF"/>
    <a:srgbClr val="F2CE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1C77-4E82-4A59-B771-8B8D39A8FE7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3BF5-BF89-48BB-A46F-87FA2202D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0327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1C77-4E82-4A59-B771-8B8D39A8FE7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3BF5-BF89-48BB-A46F-87FA2202D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5330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1C77-4E82-4A59-B771-8B8D39A8FE7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3BF5-BF89-48BB-A46F-87FA2202D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6271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1C77-4E82-4A59-B771-8B8D39A8FE7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3BF5-BF89-48BB-A46F-87FA2202D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059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1C77-4E82-4A59-B771-8B8D39A8FE7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3BF5-BF89-48BB-A46F-87FA2202D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5254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1C77-4E82-4A59-B771-8B8D39A8FE7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3BF5-BF89-48BB-A46F-87FA2202D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0304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1C77-4E82-4A59-B771-8B8D39A8FE7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3BF5-BF89-48BB-A46F-87FA2202D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189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1C77-4E82-4A59-B771-8B8D39A8FE7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3BF5-BF89-48BB-A46F-87FA2202D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6641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1C77-4E82-4A59-B771-8B8D39A8FE7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3BF5-BF89-48BB-A46F-87FA2202D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1472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1C77-4E82-4A59-B771-8B8D39A8FE7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3BF5-BF89-48BB-A46F-87FA2202D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798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1C77-4E82-4A59-B771-8B8D39A8FE7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43BF5-BF89-48BB-A46F-87FA2202D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2316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C1C77-4E82-4A59-B771-8B8D39A8FE7A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43BF5-BF89-48BB-A46F-87FA2202D0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8586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rgbClr val="E39CC2"/>
            </a:gs>
            <a:gs pos="100000">
              <a:schemeClr val="bg1"/>
            </a:gs>
            <a:gs pos="84000">
              <a:srgbClr val="FF3399"/>
            </a:gs>
            <a:gs pos="67000">
              <a:srgbClr val="FF6699"/>
            </a:gs>
            <a:gs pos="16000">
              <a:srgbClr val="F9B4A7"/>
            </a:gs>
            <a:gs pos="0">
              <a:schemeClr val="bg1"/>
            </a:gs>
            <a:gs pos="31000">
              <a:srgbClr val="F2CEE8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台灣動物</a:t>
            </a:r>
            <a:r>
              <a:rPr lang="zh-TW" altLang="en-US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介紹</a:t>
            </a:r>
            <a:endParaRPr lang="zh-TW" altLang="en-US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報告人：品筑</a:t>
            </a:r>
            <a:endParaRPr lang="zh-TW" altLang="en-US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0562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7000">
              <a:srgbClr val="6286DD"/>
            </a:gs>
            <a:gs pos="67000">
              <a:srgbClr val="00FFFF"/>
            </a:gs>
            <a:gs pos="80000">
              <a:srgbClr val="3ECB05"/>
            </a:gs>
            <a:gs pos="100000">
              <a:schemeClr val="bg1"/>
            </a:gs>
            <a:gs pos="42000">
              <a:srgbClr val="00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27909" y="169182"/>
            <a:ext cx="8287565" cy="1325563"/>
          </a:xfrm>
          <a:noFill/>
        </p:spPr>
        <p:txBody>
          <a:bodyPr/>
          <a:lstStyle/>
          <a:p>
            <a:r>
              <a:rPr lang="zh-TW" altLang="en-US" dirty="0">
                <a:solidFill>
                  <a:srgbClr val="00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梅花鹿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99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毛色為褐色至紅棕色</a:t>
            </a:r>
            <a:r>
              <a:rPr lang="zh-TW" altLang="en-US" dirty="0" smtClean="0">
                <a:solidFill>
                  <a:srgbClr val="99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，，</a:t>
            </a:r>
            <a:r>
              <a:rPr lang="zh-TW" altLang="en-US" dirty="0">
                <a:solidFill>
                  <a:srgbClr val="99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背部正中央有一條黑</a:t>
            </a:r>
            <a:r>
              <a:rPr lang="zh-TW" altLang="en-US" dirty="0" smtClean="0">
                <a:solidFill>
                  <a:srgbClr val="99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帶</a:t>
            </a:r>
            <a:endParaRPr lang="en-US" altLang="zh-TW" dirty="0" smtClean="0">
              <a:solidFill>
                <a:srgbClr val="9900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solidFill>
                  <a:srgbClr val="99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解說</a:t>
            </a:r>
            <a:r>
              <a:rPr lang="zh-TW" altLang="en-US" dirty="0" smtClean="0">
                <a:solidFill>
                  <a:srgbClr val="99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：</a:t>
            </a:r>
            <a:endParaRPr lang="en-US" altLang="zh-TW" dirty="0" smtClean="0">
              <a:solidFill>
                <a:srgbClr val="9900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solidFill>
                  <a:srgbClr val="99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梅花鹿的雄鹿出生後第一年不長</a:t>
            </a:r>
            <a:r>
              <a:rPr lang="zh-TW" altLang="en-US" dirty="0" smtClean="0">
                <a:solidFill>
                  <a:srgbClr val="99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鹿角</a:t>
            </a:r>
            <a:endParaRPr lang="en-US" altLang="zh-TW" dirty="0" smtClean="0">
              <a:solidFill>
                <a:srgbClr val="9900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solidFill>
                  <a:srgbClr val="99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雄鹿在每年</a:t>
            </a:r>
            <a:r>
              <a:rPr lang="en-US" altLang="zh-TW" dirty="0">
                <a:solidFill>
                  <a:srgbClr val="99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5</a:t>
            </a:r>
            <a:r>
              <a:rPr lang="zh-TW" altLang="en-US" dirty="0">
                <a:solidFill>
                  <a:srgbClr val="99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、</a:t>
            </a:r>
            <a:r>
              <a:rPr lang="en-US" altLang="zh-TW" dirty="0">
                <a:solidFill>
                  <a:srgbClr val="99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6</a:t>
            </a:r>
            <a:r>
              <a:rPr lang="zh-TW" altLang="en-US" dirty="0">
                <a:solidFill>
                  <a:srgbClr val="99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月時掉角。</a:t>
            </a:r>
          </a:p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72124" y="1738154"/>
            <a:ext cx="2886075" cy="346329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2CEE8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583029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rgbClr val="9900FF"/>
            </a:gs>
            <a:gs pos="100000">
              <a:schemeClr val="bg1"/>
            </a:gs>
            <a:gs pos="85000">
              <a:srgbClr val="FF6699"/>
            </a:gs>
            <a:gs pos="10000">
              <a:schemeClr val="bg1"/>
            </a:gs>
            <a:gs pos="23000">
              <a:srgbClr val="33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資料來源</a:t>
            </a:r>
            <a:endParaRPr lang="zh-TW" altLang="en-US" sz="6000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4320" y="2390503"/>
            <a:ext cx="8595360" cy="2599508"/>
          </a:xfrm>
          <a:noFill/>
        </p:spPr>
        <p:txBody>
          <a:bodyPr/>
          <a:lstStyle/>
          <a:p>
            <a:r>
              <a:rPr lang="en-US" altLang="zh-TW" dirty="0"/>
              <a:t>http://newweb.zoo.gov.tw/Pager/Show/ZooData_Index_Show.aspx?Animal_ID=15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29236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55</Words>
  <Application>Microsoft Office PowerPoint</Application>
  <PresentationFormat>如螢幕大小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Calibri Light</vt:lpstr>
      <vt:lpstr>Office 佈景主題</vt:lpstr>
      <vt:lpstr>台灣動物介紹</vt:lpstr>
      <vt:lpstr>梅花鹿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6</cp:revision>
  <dcterms:created xsi:type="dcterms:W3CDTF">2020-01-08T01:41:04Z</dcterms:created>
  <dcterms:modified xsi:type="dcterms:W3CDTF">2020-01-15T02:01:34Z</dcterms:modified>
</cp:coreProperties>
</file>