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FF3399"/>
    <a:srgbClr val="CB0568"/>
    <a:srgbClr val="18D86F"/>
    <a:srgbClr val="DBD848"/>
    <a:srgbClr val="FF66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074773"/>
      </p:ext>
    </p:extLst>
  </p:cSld>
  <p:clrMapOvr>
    <a:masterClrMapping/>
  </p:clrMapOvr>
  <p:transition spd="slow" advTm="2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235842"/>
      </p:ext>
    </p:extLst>
  </p:cSld>
  <p:clrMapOvr>
    <a:masterClrMapping/>
  </p:clrMapOvr>
  <p:transition spd="slow" advTm="2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17011"/>
      </p:ext>
    </p:extLst>
  </p:cSld>
  <p:clrMapOvr>
    <a:masterClrMapping/>
  </p:clrMapOvr>
  <p:transition spd="slow" advTm="2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056871"/>
      </p:ext>
    </p:extLst>
  </p:cSld>
  <p:clrMapOvr>
    <a:masterClrMapping/>
  </p:clrMapOvr>
  <p:transition spd="slow" advTm="2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770412"/>
      </p:ext>
    </p:extLst>
  </p:cSld>
  <p:clrMapOvr>
    <a:masterClrMapping/>
  </p:clrMapOvr>
  <p:transition spd="slow" advTm="2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855114"/>
      </p:ext>
    </p:extLst>
  </p:cSld>
  <p:clrMapOvr>
    <a:masterClrMapping/>
  </p:clrMapOvr>
  <p:transition spd="slow" advTm="2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725656"/>
      </p:ext>
    </p:extLst>
  </p:cSld>
  <p:clrMapOvr>
    <a:masterClrMapping/>
  </p:clrMapOvr>
  <p:transition spd="slow" advTm="2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988520"/>
      </p:ext>
    </p:extLst>
  </p:cSld>
  <p:clrMapOvr>
    <a:masterClrMapping/>
  </p:clrMapOvr>
  <p:transition spd="slow" advTm="2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685914"/>
      </p:ext>
    </p:extLst>
  </p:cSld>
  <p:clrMapOvr>
    <a:masterClrMapping/>
  </p:clrMapOvr>
  <p:transition spd="slow" advTm="2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726042"/>
      </p:ext>
    </p:extLst>
  </p:cSld>
  <p:clrMapOvr>
    <a:masterClrMapping/>
  </p:clrMapOvr>
  <p:transition spd="slow" advTm="2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675453"/>
      </p:ext>
    </p:extLst>
  </p:cSld>
  <p:clrMapOvr>
    <a:masterClrMapping/>
  </p:clrMapOvr>
  <p:transition spd="slow" advTm="2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</a:t>
            </a:r>
            <a:r>
              <a:rPr lang="zh-TW" altLang="en-US" dirty="0" smtClean="0"/>
              <a:t>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F4896-561D-4689-A144-20BAE90243E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DC0C2-9D68-4B02-A32C-EBB2C22E10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64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2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99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99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CB0568"/>
            </a:gs>
            <a:gs pos="38000">
              <a:srgbClr val="FFC000"/>
            </a:gs>
            <a:gs pos="65000">
              <a:srgbClr val="FFFF00"/>
            </a:gs>
            <a:gs pos="16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台灣動物</a:t>
            </a:r>
            <a:r>
              <a:rPr lang="zh-TW" altLang="en-US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解說員：</a:t>
            </a:r>
            <a:r>
              <a:rPr lang="en-US" altLang="zh-TW" dirty="0" smtClean="0"/>
              <a:t>Angela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447024"/>
      </p:ext>
    </p:extLst>
  </p:cSld>
  <p:clrMapOvr>
    <a:masterClrMapping/>
  </p:clrMapOvr>
  <p:transition spd="slow" advTm="2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BB7AD6"/>
            </a:gs>
            <a:gs pos="80000">
              <a:srgbClr val="92D050"/>
            </a:gs>
            <a:gs pos="58000">
              <a:srgbClr val="00B0F0"/>
            </a:gs>
            <a:gs pos="9000">
              <a:srgbClr val="FF66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瀕臨絕種保育類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肉食性，以小型動物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體型略大於家貓，體色為灰褐色，身上有類似錢幣的黑褐色斑點，額頭有兩條灰白色縱帶，縱帶兩邊為黑色縱帶，耳後黑色有白斑。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1202107">
            <a:off x="5146493" y="2129245"/>
            <a:ext cx="3660654" cy="244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657727"/>
      </p:ext>
    </p:extLst>
  </p:cSld>
  <p:clrMapOvr>
    <a:masterClrMapping/>
  </p:clrMapOvr>
  <p:transition spd="slow" advTm="2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rgbClr val="CB0568"/>
            </a:gs>
            <a:gs pos="88000">
              <a:srgbClr val="80D878"/>
            </a:gs>
            <a:gs pos="71000">
              <a:srgbClr val="00B0F0"/>
            </a:gs>
            <a:gs pos="55000">
              <a:srgbClr val="FFFF00"/>
            </a:gs>
            <a:gs pos="7000">
              <a:srgbClr val="FF66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資料來源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http://newweb.zoo.gov.tw/Pager/Show/ZooData_Index_Show.aspx?Animal_ID=10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279171"/>
      </p:ext>
    </p:extLst>
  </p:cSld>
  <p:clrMapOvr>
    <a:masterClrMapping/>
  </p:clrMapOvr>
  <p:transition spd="slow" advTm="2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66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文鼎甜妞體P</vt:lpstr>
      <vt:lpstr>新細明體</vt:lpstr>
      <vt:lpstr>Arial</vt:lpstr>
      <vt:lpstr>Calibri</vt:lpstr>
      <vt:lpstr>Office 佈景主題</vt:lpstr>
      <vt:lpstr>台灣動物介紹</vt:lpstr>
      <vt:lpstr> 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2020-01-08T01:41:07Z</dcterms:created>
  <dcterms:modified xsi:type="dcterms:W3CDTF">2020-01-15T02:03:00Z</dcterms:modified>
</cp:coreProperties>
</file>