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CB25C3"/>
    <a:srgbClr val="0CCAE4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64167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48688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3721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27497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57291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01179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229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78438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51518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3008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29941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86323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07114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09127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17258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83558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63944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68203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97691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1" name="explode.wav"/>
          </p:stSnd>
        </p:sndAc>
      </p:transition>
    </mc:Choice>
    <mc:Fallback>
      <p:transition spd="slow" advClick="0" advTm="3000">
        <p:fade/>
        <p:sndAc>
          <p:stSnd>
            <p:snd r:embed="rId1" name="explod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audio" Target="../media/audio1.wav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F3556F7-DEFF-4E84-B223-E8555F28454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FB36368-25EF-4E28-AF39-E719E7C972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3987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  <p:sldLayoutId id="2147483732" r:id="rId18"/>
    <p:sldLayoutId id="2147483733" r:id="rId19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21" name="explode.wav"/>
          </p:stSnd>
        </p:sndAc>
      </p:transition>
    </mc:Choice>
    <mc:Fallback>
      <p:transition spd="slow" advClick="0" advTm="3000">
        <p:fade/>
        <p:sndAc>
          <p:stSnd>
            <p:snd r:embed="rId21" name="explode.wav"/>
          </p:stSnd>
        </p:sndAc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9.xml"/><Relationship Id="rId4" Type="http://schemas.openxmlformats.org/officeDocument/2006/relationships/hyperlink" Target="http://newweb.zoo.gov.tw/Pager/Show/Show_Menu_Show.aspx?Show_Type_ID=200909191128025795&amp;Show_ID=200912201429554495&amp;Show_Menu_ID=2009122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000">
              <a:srgbClr val="FF0066"/>
            </a:gs>
            <a:gs pos="65000">
              <a:srgbClr val="FFFF00"/>
            </a:gs>
            <a:gs pos="100000">
              <a:srgbClr val="CB25C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亞洲熱帶</a:t>
            </a:r>
            <a:r>
              <a:rPr lang="zh-TW" altLang="en-US" dirty="0" smtClean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動物</a:t>
            </a:r>
            <a:endParaRPr lang="zh-TW" altLang="en-US" dirty="0">
              <a:solidFill>
                <a:srgbClr val="0070C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解說員：</a:t>
            </a:r>
            <a:r>
              <a:rPr lang="en-US" altLang="zh-TW" sz="4000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mina</a:t>
            </a:r>
            <a:endParaRPr lang="zh-TW" altLang="en-US" sz="4000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87394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2" name="explode.wav"/>
          </p:stSnd>
        </p:sndAc>
      </p:transition>
    </mc:Choice>
    <mc:Fallback>
      <p:transition spd="slow" advClick="0" advTm="300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66CC"/>
            </a:gs>
            <a:gs pos="72000">
              <a:srgbClr val="7030A0"/>
            </a:gs>
            <a:gs pos="39000">
              <a:srgbClr val="0CCAE4"/>
            </a:gs>
            <a:gs pos="100000">
              <a:srgbClr val="CB25C3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花</a:t>
            </a:r>
            <a:r>
              <a:rPr lang="zh-TW" altLang="en-US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豹 </a:t>
            </a:r>
            <a:r>
              <a:rPr lang="en-US" altLang="zh-TW" dirty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Leopard</a:t>
            </a:r>
            <a:endParaRPr lang="zh-TW" altLang="en-US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2000" dirty="0" smtClean="0">
                <a:solidFill>
                  <a:srgbClr val="FF66CC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瀕臨</a:t>
            </a:r>
            <a:r>
              <a:rPr lang="zh-TW" altLang="en-US" sz="2000" dirty="0">
                <a:solidFill>
                  <a:srgbClr val="FF66CC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絕種保育類</a:t>
            </a:r>
            <a:r>
              <a:rPr lang="zh-TW" altLang="en-US" sz="2000" dirty="0" smtClean="0">
                <a:solidFill>
                  <a:srgbClr val="FF66CC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野生動物。</a:t>
            </a:r>
            <a:endParaRPr lang="en-US" altLang="zh-TW" sz="2000" dirty="0" smtClean="0">
              <a:solidFill>
                <a:srgbClr val="FF66CC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  <a:p>
            <a:r>
              <a:rPr lang="zh-TW" altLang="en-US" sz="2000" dirty="0">
                <a:solidFill>
                  <a:srgbClr val="FF66CC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肉食性，以各種大小型哺乳動物為</a:t>
            </a:r>
            <a:r>
              <a:rPr lang="zh-TW" altLang="en-US" sz="2000" dirty="0" smtClean="0">
                <a:solidFill>
                  <a:srgbClr val="FF66CC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食。</a:t>
            </a:r>
            <a:endParaRPr lang="en-US" altLang="zh-TW" sz="2000" dirty="0" smtClean="0">
              <a:solidFill>
                <a:srgbClr val="FF66CC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  <a:p>
            <a:r>
              <a:rPr lang="zh-TW" altLang="en-US" sz="2000" dirty="0">
                <a:solidFill>
                  <a:srgbClr val="FF66CC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仔細觀察黑豹，仍可看見像花豹一樣的斑紋</a:t>
            </a:r>
            <a:r>
              <a:rPr lang="zh-TW" altLang="en-US" sz="2000" dirty="0" smtClean="0">
                <a:solidFill>
                  <a:srgbClr val="FF66CC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。</a:t>
            </a:r>
            <a:endParaRPr lang="en-US" altLang="zh-TW" sz="2000" dirty="0" smtClean="0">
              <a:solidFill>
                <a:srgbClr val="FF66CC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  <a:p>
            <a:r>
              <a:rPr lang="zh-TW" altLang="en-US" sz="2000" dirty="0">
                <a:solidFill>
                  <a:srgbClr val="FF66CC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頭小、耳短、尾長約</a:t>
            </a:r>
            <a:r>
              <a:rPr lang="en-US" altLang="zh-TW" sz="2000" dirty="0">
                <a:solidFill>
                  <a:srgbClr val="FF66CC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70-95</a:t>
            </a:r>
            <a:r>
              <a:rPr lang="zh-TW" altLang="en-US" sz="2000" dirty="0">
                <a:solidFill>
                  <a:srgbClr val="FF66CC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公分。黃褐色的身體上有許多黑色空心的斑塊。</a:t>
            </a:r>
          </a:p>
        </p:txBody>
      </p:sp>
      <p:pic>
        <p:nvPicPr>
          <p:cNvPr id="1026" name="Picture 2" descr="花豹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79603">
            <a:off x="4722331" y="2194561"/>
            <a:ext cx="3764232" cy="26951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76200">
            <a:solidFill>
              <a:srgbClr val="CB25C3"/>
            </a:solidFill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1994623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2" name="explode.wav"/>
          </p:stSnd>
        </p:sndAc>
      </p:transition>
    </mc:Choice>
    <mc:Fallback>
      <p:transition spd="slow" advClick="0" advTm="300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3781" y="939892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66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資料來源：</a:t>
            </a:r>
            <a:endParaRPr lang="zh-TW" altLang="en-US" dirty="0">
              <a:solidFill>
                <a:srgbClr val="FF66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63781" y="2506662"/>
            <a:ext cx="7886700" cy="4351338"/>
          </a:xfrm>
        </p:spPr>
        <p:txBody>
          <a:bodyPr/>
          <a:lstStyle/>
          <a:p>
            <a:r>
              <a:rPr lang="en-US" altLang="zh-TW" dirty="0">
                <a:solidFill>
                  <a:srgbClr val="CB25C3"/>
                </a:solidFill>
                <a:hlinkClick r:id="rId4"/>
              </a:rPr>
              <a:t>http://newweb.zoo.gov.tw/Pager/Show/Show_Menu_Show.aspx?Show_Type_ID=200909191128025795&amp;Show_ID=200912201429554495&amp;Show_Menu_ID=20091220</a:t>
            </a:r>
            <a:endParaRPr lang="zh-TW" altLang="en-US" dirty="0">
              <a:solidFill>
                <a:srgbClr val="CB25C3"/>
              </a:solidFill>
            </a:endParaRPr>
          </a:p>
        </p:txBody>
      </p:sp>
      <p:sp>
        <p:nvSpPr>
          <p:cNvPr id="4" name="橢圓 3">
            <a:hlinkClick r:id="" action="ppaction://hlinkshowjump?jump=endshow"/>
          </p:cNvPr>
          <p:cNvSpPr/>
          <p:nvPr/>
        </p:nvSpPr>
        <p:spPr>
          <a:xfrm>
            <a:off x="3076302" y="4402183"/>
            <a:ext cx="3461657" cy="2129245"/>
          </a:xfrm>
          <a:prstGeom prst="ellipse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908775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2" name="explode.wav"/>
          </p:stSnd>
        </p:sndAc>
      </p:transition>
    </mc:Choice>
    <mc:Fallback>
      <p:transition spd="slow" advClick="0" advTm="300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57</TotalTime>
  <Words>71</Words>
  <Application>Microsoft Office PowerPoint</Application>
  <PresentationFormat>如螢幕大小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Tw Cen MT</vt:lpstr>
      <vt:lpstr>文鼎ＰＯＰ－４</vt:lpstr>
      <vt:lpstr>文鼎甜妞體P</vt:lpstr>
      <vt:lpstr>新細明體</vt:lpstr>
      <vt:lpstr>Arial</vt:lpstr>
      <vt:lpstr>小水滴</vt:lpstr>
      <vt:lpstr>亞洲熱帶動物</vt:lpstr>
      <vt:lpstr>花豹 Leopard</vt:lpstr>
      <vt:lpstr>資料來源：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澳洲動物</dc:title>
  <dc:creator>Windows 使用者</dc:creator>
  <cp:lastModifiedBy>Windows 使用者</cp:lastModifiedBy>
  <cp:revision>8</cp:revision>
  <dcterms:created xsi:type="dcterms:W3CDTF">2020-01-08T01:41:05Z</dcterms:created>
  <dcterms:modified xsi:type="dcterms:W3CDTF">2020-01-15T02:07:07Z</dcterms:modified>
</cp:coreProperties>
</file>