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6600"/>
    <a:srgbClr val="66FFFF"/>
    <a:srgbClr val="FFCCFF"/>
    <a:srgbClr val="FF66FF"/>
    <a:srgbClr val="800080"/>
    <a:srgbClr val="FF99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1168-8219-41F1-9D12-64B261420EF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E306-DA22-4715-8AB2-43AE92FC8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6331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4000">
        <p:fade/>
      </p:transition>
    </mc:Choice>
    <mc:Fallback>
      <p:transition advTm="4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1168-8219-41F1-9D12-64B261420EF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E306-DA22-4715-8AB2-43AE92FC8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8398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4000">
        <p:fade/>
      </p:transition>
    </mc:Choice>
    <mc:Fallback>
      <p:transition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1168-8219-41F1-9D12-64B261420EF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E306-DA22-4715-8AB2-43AE92FC8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356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4000">
        <p:fade/>
      </p:transition>
    </mc:Choice>
    <mc:Fallback>
      <p:transition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1168-8219-41F1-9D12-64B261420EF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E306-DA22-4715-8AB2-43AE92FC8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3306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4000">
        <p:fade/>
      </p:transition>
    </mc:Choice>
    <mc:Fallback>
      <p:transition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1168-8219-41F1-9D12-64B261420EF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E306-DA22-4715-8AB2-43AE92FC8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1458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4000">
        <p:fade/>
      </p:transition>
    </mc:Choice>
    <mc:Fallback>
      <p:transition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1168-8219-41F1-9D12-64B261420EF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E306-DA22-4715-8AB2-43AE92FC8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0219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4000">
        <p:fade/>
      </p:transition>
    </mc:Choice>
    <mc:Fallback>
      <p:transition advTm="4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1168-8219-41F1-9D12-64B261420EF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E306-DA22-4715-8AB2-43AE92FC8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7318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4000">
        <p:fade/>
      </p:transition>
    </mc:Choice>
    <mc:Fallback>
      <p:transition advTm="4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1168-8219-41F1-9D12-64B261420EF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E306-DA22-4715-8AB2-43AE92FC8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3988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4000">
        <p:fade/>
      </p:transition>
    </mc:Choice>
    <mc:Fallback>
      <p:transition advTm="4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1168-8219-41F1-9D12-64B261420EF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E306-DA22-4715-8AB2-43AE92FC8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6907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4000">
        <p:fade/>
      </p:transition>
    </mc:Choice>
    <mc:Fallback>
      <p:transition advTm="4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1168-8219-41F1-9D12-64B261420EF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E306-DA22-4715-8AB2-43AE92FC8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6772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4000">
        <p:fade/>
      </p:transition>
    </mc:Choice>
    <mc:Fallback>
      <p:transition advTm="4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1168-8219-41F1-9D12-64B261420EF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E306-DA22-4715-8AB2-43AE92FC8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2147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4000">
        <p:fade/>
      </p:transition>
    </mc:Choice>
    <mc:Fallback>
      <p:transition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71168-8219-41F1-9D12-64B261420EF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7E306-DA22-4715-8AB2-43AE92FC8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377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>
    <mc:Choice xmlns:p14="http://schemas.microsoft.com/office/powerpoint/2010/main" Requires="p14">
      <p:transition p14:dur="10" advTm="4000">
        <p:fade/>
      </p:transition>
    </mc:Choice>
    <mc:Fallback>
      <p:transition advTm="4000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Show_Main.aspx?Menu_URL_ID=090824181230554572&amp;Show_TYpe_ID=20090919112750705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67000">
              <a:srgbClr val="FF99CC"/>
            </a:gs>
            <a:gs pos="37000">
              <a:srgbClr val="FF66FF"/>
            </a:gs>
            <a:gs pos="100000">
              <a:srgbClr val="FF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rgbClr val="66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可愛動</a:t>
            </a:r>
            <a:r>
              <a:rPr lang="zh-TW" altLang="en-US" sz="4400" dirty="0">
                <a:solidFill>
                  <a:srgbClr val="66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物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78753" y="3452828"/>
            <a:ext cx="5618515" cy="977621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66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解說</a:t>
            </a:r>
            <a:r>
              <a:rPr lang="zh-TW" altLang="en-US" sz="3200" dirty="0">
                <a:solidFill>
                  <a:srgbClr val="66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員</a:t>
            </a:r>
            <a:r>
              <a:rPr lang="zh-TW" altLang="en-US" sz="3200" dirty="0" smtClean="0">
                <a:solidFill>
                  <a:srgbClr val="66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：貝菈</a:t>
            </a:r>
            <a:endParaRPr lang="zh-TW" altLang="en-US" sz="3200" dirty="0">
              <a:solidFill>
                <a:srgbClr val="66FF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4213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4000">
        <p:fade/>
      </p:transition>
    </mc:Choice>
    <mc:Fallback>
      <p:transition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CFF"/>
            </a:gs>
            <a:gs pos="67000">
              <a:srgbClr val="00B0F0"/>
            </a:gs>
            <a:gs pos="30000">
              <a:srgbClr val="FF6699"/>
            </a:gs>
            <a:gs pos="100000">
              <a:srgbClr val="FF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66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無尾熊 </a:t>
            </a:r>
            <a:r>
              <a:rPr lang="en-US" altLang="zh-TW" dirty="0" smtClean="0">
                <a:solidFill>
                  <a:srgbClr val="66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koala</a:t>
            </a:r>
            <a:endParaRPr lang="zh-TW" altLang="en-US" dirty="0">
              <a:solidFill>
                <a:srgbClr val="66FF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sz="2400" dirty="0">
                <a:solidFill>
                  <a:srgbClr val="66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英文名字</a:t>
            </a:r>
            <a:r>
              <a:rPr lang="en-US" altLang="zh-TW" sz="2400" dirty="0">
                <a:solidFill>
                  <a:srgbClr val="66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Koala</a:t>
            </a:r>
            <a:r>
              <a:rPr lang="zh-TW" altLang="en-US" sz="2400" dirty="0">
                <a:solidFill>
                  <a:srgbClr val="66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是澳洲原住民語「不喝水」的意思，身體所需的水分從尤加利樹葉中取得</a:t>
            </a:r>
            <a:r>
              <a:rPr lang="zh-TW" altLang="en-US" dirty="0">
                <a:solidFill>
                  <a:srgbClr val="66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</a:p>
        </p:txBody>
      </p:sp>
      <p:pic>
        <p:nvPicPr>
          <p:cNvPr id="1026" name="Picture 2" descr="無尾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646" y="1149531"/>
            <a:ext cx="3592285" cy="3709852"/>
          </a:xfrm>
          <a:prstGeom prst="rect">
            <a:avLst/>
          </a:prstGeom>
          <a:ln w="38100" cap="sq">
            <a:solidFill>
              <a:srgbClr val="FF6699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7032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4000">
        <p:fade/>
      </p:transition>
    </mc:Choice>
    <mc:Fallback>
      <p:transition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6699"/>
            </a:gs>
            <a:gs pos="67000">
              <a:schemeClr val="accent4">
                <a:lumMod val="60000"/>
                <a:lumOff val="40000"/>
              </a:schemeClr>
            </a:gs>
            <a:gs pos="41000">
              <a:srgbClr val="FF9999"/>
            </a:gs>
            <a:gs pos="100000">
              <a:srgbClr val="FFC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66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資料來</a:t>
            </a:r>
            <a:r>
              <a:rPr lang="zh-TW" altLang="en-US" dirty="0">
                <a:solidFill>
                  <a:srgbClr val="66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>
                <a:solidFill>
                  <a:srgbClr val="FF6699"/>
                </a:solidFill>
                <a:hlinkClick r:id="rId2"/>
              </a:rPr>
              <a:t>http://newweb.zoo.gov.tw/Pager/Show/Show_Main.aspx?Menu_URL_ID=090824181230554572&amp;Show_TYpe_ID=200909191127507055</a:t>
            </a:r>
            <a:endParaRPr lang="zh-TW" altLang="en-US" sz="3200" dirty="0">
              <a:solidFill>
                <a:srgbClr val="FF6699"/>
              </a:solidFill>
            </a:endParaRPr>
          </a:p>
        </p:txBody>
      </p:sp>
      <p:sp>
        <p:nvSpPr>
          <p:cNvPr id="4" name="雲朵形 3"/>
          <p:cNvSpPr/>
          <p:nvPr/>
        </p:nvSpPr>
        <p:spPr>
          <a:xfrm>
            <a:off x="3161211" y="3853543"/>
            <a:ext cx="2351315" cy="2076994"/>
          </a:xfrm>
          <a:prstGeom prst="cloud">
            <a:avLst/>
          </a:prstGeom>
          <a:solidFill>
            <a:srgbClr val="FFCCFF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hlinkClick r:id="" action="ppaction://hlinkshowjump?jump=endshow"/>
          </p:cNvPr>
          <p:cNvSpPr txBox="1"/>
          <p:nvPr/>
        </p:nvSpPr>
        <p:spPr>
          <a:xfrm>
            <a:off x="3866606" y="4702629"/>
            <a:ext cx="1227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solidFill>
                  <a:srgbClr val="FF66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結</a:t>
            </a:r>
            <a:r>
              <a:rPr lang="zh-TW" altLang="en-US" sz="3200" dirty="0">
                <a:solidFill>
                  <a:srgbClr val="FF66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束</a:t>
            </a:r>
          </a:p>
        </p:txBody>
      </p:sp>
    </p:spTree>
    <p:extLst>
      <p:ext uri="{BB962C8B-B14F-4D97-AF65-F5344CB8AC3E}">
        <p14:creationId xmlns:p14="http://schemas.microsoft.com/office/powerpoint/2010/main" val="621207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4000">
        <p:fade/>
      </p:transition>
    </mc:Choice>
    <mc:Fallback>
      <p:transition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42</Words>
  <Application>Microsoft Office PowerPoint</Application>
  <PresentationFormat>如螢幕大小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清松手寫體1</vt:lpstr>
      <vt:lpstr>新細明體</vt:lpstr>
      <vt:lpstr>Arial</vt:lpstr>
      <vt:lpstr>Calibri</vt:lpstr>
      <vt:lpstr>Calibri Light</vt:lpstr>
      <vt:lpstr>Office 佈景主題</vt:lpstr>
      <vt:lpstr>可愛動物</vt:lpstr>
      <vt:lpstr>無尾熊 koala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可愛動物</dc:title>
  <dc:creator>Windows 使用者</dc:creator>
  <cp:lastModifiedBy>Windows 使用者</cp:lastModifiedBy>
  <cp:revision>8</cp:revision>
  <dcterms:created xsi:type="dcterms:W3CDTF">2020-01-08T01:41:08Z</dcterms:created>
  <dcterms:modified xsi:type="dcterms:W3CDTF">2020-01-15T02:01:58Z</dcterms:modified>
</cp:coreProperties>
</file>