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912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9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07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76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77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79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864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7837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83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53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360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3DEA-E55B-48D6-8444-EFF6048DB34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E9DF3-C134-4F22-971D-7AC911A230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82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Show_Main.aspx?Menu_URL_ID=090824181230554572&amp;Show_TYpe_ID=2009091911275070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50669" y="39189"/>
            <a:ext cx="7772400" cy="2387600"/>
          </a:xfrm>
        </p:spPr>
        <p:txBody>
          <a:bodyPr/>
          <a:lstStyle/>
          <a:p>
            <a:r>
              <a:rPr lang="zh-TW" altLang="en-US" dirty="0" smtClean="0"/>
              <a:t>台灣動物界紹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349" y="2543946"/>
            <a:ext cx="6858000" cy="1655762"/>
          </a:xfrm>
        </p:spPr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晨鈺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609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體型略大於家貓，體色為灰</a:t>
            </a:r>
            <a:r>
              <a:rPr lang="zh-TW" altLang="en-US" dirty="0" smtClean="0"/>
              <a:t>褐色</a:t>
            </a:r>
            <a:endParaRPr lang="en-US" altLang="zh-TW" dirty="0" smtClean="0"/>
          </a:p>
          <a:p>
            <a:r>
              <a:rPr lang="zh-TW" altLang="en-US" dirty="0"/>
              <a:t>肉食性，以小型動物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石虎耳背的白斑是與家貓分辨的特徵之</a:t>
            </a:r>
            <a:r>
              <a:rPr lang="zh-TW" altLang="en-US" dirty="0" smtClean="0"/>
              <a:t>一</a:t>
            </a:r>
            <a:endParaRPr lang="en-US" altLang="zh-TW" dirty="0" smtClean="0"/>
          </a:p>
          <a:p>
            <a:r>
              <a:rPr lang="zh-TW" altLang="en-US" dirty="0"/>
              <a:t>屬於夜行性。白天棲息於樹洞或岩縫中，傍晚以後才出外行獵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789" y="2286356"/>
            <a:ext cx="3548561" cy="2370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359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http://newweb.zoo.gov.tw/Pager/Show/Show_Main.aspx?Menu_URL_ID=090824181230554572&amp;Show_TYpe_ID=200909191127507055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0888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66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台灣動物界紹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台灣動物界紹</dc:title>
  <dc:creator>Windows 使用者</dc:creator>
  <cp:lastModifiedBy>Windows 使用者</cp:lastModifiedBy>
  <cp:revision>6</cp:revision>
  <dcterms:created xsi:type="dcterms:W3CDTF">2020-01-08T01:41:09Z</dcterms:created>
  <dcterms:modified xsi:type="dcterms:W3CDTF">2020-01-15T02:00:59Z</dcterms:modified>
</cp:coreProperties>
</file>