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43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89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9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1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95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9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6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4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6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66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1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96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35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69771D-D190-4087-87C6-C5B08DBB7F79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D58C87-96E5-4403-8B2E-8B42773589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56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臺灣動物介紹！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47502" y="3889421"/>
            <a:ext cx="6858000" cy="1655762"/>
          </a:xfrm>
        </p:spPr>
        <p:txBody>
          <a:bodyPr/>
          <a:lstStyle/>
          <a:p>
            <a:r>
              <a:rPr lang="zh-TW" altLang="en-US" dirty="0" smtClean="0"/>
              <a:t>資料蒐集：汯翰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01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台灣雲豹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頸側及體側有大型塊雲狀黑斑，腹部及四肢間雜有不規則褐色斑紋，尾部有</a:t>
            </a:r>
            <a:r>
              <a:rPr lang="en-US" altLang="zh-TW" dirty="0"/>
              <a:t>11</a:t>
            </a:r>
            <a:r>
              <a:rPr lang="zh-TW" altLang="en-US" dirty="0"/>
              <a:t>至</a:t>
            </a:r>
            <a:r>
              <a:rPr lang="en-US" altLang="zh-TW" dirty="0"/>
              <a:t>14</a:t>
            </a:r>
            <a:r>
              <a:rPr lang="zh-TW" altLang="en-US" dirty="0"/>
              <a:t>個黑色環帶。</a:t>
            </a:r>
          </a:p>
          <a:p>
            <a:r>
              <a:rPr lang="zh-TW" altLang="en-US" dirty="0"/>
              <a:t>中國大陸南方至南亞、東南亞、臺灣、</a:t>
            </a:r>
            <a:r>
              <a:rPr lang="zh-TW" altLang="en-US" dirty="0" smtClean="0"/>
              <a:t>海南島</a:t>
            </a:r>
            <a:endParaRPr lang="en-US" altLang="zh-TW" dirty="0" smtClean="0"/>
          </a:p>
          <a:p>
            <a:r>
              <a:rPr lang="zh-TW" altLang="en-US" dirty="0"/>
              <a:t>目前園中所展示的並不是臺灣本土的雲豹，均為查緝非法走私</a:t>
            </a:r>
            <a:r>
              <a:rPr lang="zh-TW" altLang="en-US" dirty="0" smtClean="0"/>
              <a:t>動物              </a:t>
            </a:r>
            <a:endParaRPr lang="zh-TW" altLang="en-US" dirty="0"/>
          </a:p>
        </p:txBody>
      </p:sp>
      <p:pic>
        <p:nvPicPr>
          <p:cNvPr id="1026" name="Picture 2" descr="èºç£é²è±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987" y="3150394"/>
            <a:ext cx="3175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4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796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70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新細明體</vt:lpstr>
      <vt:lpstr>Arial</vt:lpstr>
      <vt:lpstr>Garamond</vt:lpstr>
      <vt:lpstr>有機</vt:lpstr>
      <vt:lpstr>臺灣動物介紹！</vt:lpstr>
      <vt:lpstr>台灣雲豹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臺灣動物界紹！</dc:title>
  <dc:creator>Windows 使用者</dc:creator>
  <cp:lastModifiedBy>Windows 使用者</cp:lastModifiedBy>
  <cp:revision>7</cp:revision>
  <dcterms:created xsi:type="dcterms:W3CDTF">2020-01-08T01:41:52Z</dcterms:created>
  <dcterms:modified xsi:type="dcterms:W3CDTF">2020-01-15T02:01:25Z</dcterms:modified>
</cp:coreProperties>
</file>