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59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803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85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00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59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7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77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81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20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58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62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58698-B3FA-4130-A849-3EDC9E8C47C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FC9AE-2420-46F2-93FB-B48D355C39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47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動物園界紹！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右威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894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常單獨活動，屬於夜行性。白天棲息於樹洞或岩縫中，傍晚以後才出外行</a:t>
            </a:r>
            <a:r>
              <a:rPr lang="zh-TW" altLang="en-US" dirty="0" smtClean="0"/>
              <a:t>獵</a:t>
            </a:r>
            <a:r>
              <a:rPr lang="zh-TW" altLang="en-US" dirty="0"/>
              <a:t>石虎是小型囓齒類的天敵，對森林及農作物具有保護作用，可惜在棲息地破壞及獵捕壓力下，數量已極為稀少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8908">
            <a:off x="4618989" y="2547258"/>
            <a:ext cx="3362417" cy="220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1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14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70</Words>
  <Application>Microsoft Office PowerPoint</Application>
  <PresentationFormat>如螢幕大小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文鼎ＰＯＰ－４</vt:lpstr>
      <vt:lpstr>新細明體</vt:lpstr>
      <vt:lpstr>Arial</vt:lpstr>
      <vt:lpstr>Calibri</vt:lpstr>
      <vt:lpstr>Office 佈景主題</vt:lpstr>
      <vt:lpstr>動物園界紹！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動物園界紹！</dc:title>
  <dc:creator>Windows 使用者</dc:creator>
  <cp:lastModifiedBy>Windows 使用者</cp:lastModifiedBy>
  <cp:revision>6</cp:revision>
  <dcterms:created xsi:type="dcterms:W3CDTF">2020-01-08T01:42:39Z</dcterms:created>
  <dcterms:modified xsi:type="dcterms:W3CDTF">2020-01-15T02:02:03Z</dcterms:modified>
</cp:coreProperties>
</file>