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239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423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0632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45836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35460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7731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439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125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183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20969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9067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B44D9-BE9B-4B4B-BCFB-B816A8E77555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1DB06D-065E-44C4-A6FA-38B1F5D20FD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050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60000"/>
              <a:lumOff val="40000"/>
            </a:schemeClr>
          </a:solidFill>
          <a:latin typeface="文鼎俏黑體P" panose="020B0602010101010101" pitchFamily="34" charset="-120"/>
          <a:ea typeface="文鼎俏黑體P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92D050"/>
          </a:solidFill>
          <a:latin typeface="文鼎超黑" panose="020B0609010101010101" pitchFamily="49" charset="-120"/>
          <a:ea typeface="文鼎超黑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92D050"/>
          </a:solidFill>
          <a:latin typeface="文鼎超黑" panose="020B0609010101010101" pitchFamily="49" charset="-120"/>
          <a:ea typeface="文鼎超黑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92D050"/>
          </a:solidFill>
          <a:latin typeface="文鼎超黑" panose="020B0609010101010101" pitchFamily="49" charset="-120"/>
          <a:ea typeface="文鼎超黑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2D050"/>
          </a:solidFill>
          <a:latin typeface="文鼎超黑" panose="020B0609010101010101" pitchFamily="49" charset="-120"/>
          <a:ea typeface="文鼎超黑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92D050"/>
          </a:solidFill>
          <a:latin typeface="文鼎超黑" panose="020B0609010101010101" pitchFamily="49" charset="-120"/>
          <a:ea typeface="文鼎超黑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59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動物園之星</a:t>
            </a:r>
            <a:r>
              <a:rPr lang="en-US" altLang="zh-TW" dirty="0" smtClean="0"/>
              <a:t>!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威宇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6336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2000">
        <p:random/>
      </p:transition>
    </mc:Choice>
    <mc:Fallback>
      <p:transition spd="slow" advClick="0" advTm="2000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rgbClr val="00206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山獅</a:t>
            </a:r>
            <a:endParaRPr lang="zh-TW" altLang="en-US" dirty="0">
              <a:solidFill>
                <a:srgbClr val="00206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>
                <a:solidFill>
                  <a:srgbClr val="00B050"/>
                </a:solidFill>
              </a:rPr>
              <a:t/>
            </a:r>
            <a:br>
              <a:rPr lang="zh-TW" altLang="en-US" dirty="0">
                <a:solidFill>
                  <a:srgbClr val="00B050"/>
                </a:solidFill>
              </a:rPr>
            </a:br>
            <a:r>
              <a:rPr lang="zh-TW" altLang="en-US" dirty="0">
                <a:solidFill>
                  <a:srgbClr val="00B050"/>
                </a:solidFill>
              </a:rPr>
              <a:t>山獅是跳躍高手，由靜止一躍可達</a:t>
            </a:r>
            <a:r>
              <a:rPr lang="en-US" altLang="zh-TW" dirty="0">
                <a:solidFill>
                  <a:srgbClr val="00B050"/>
                </a:solidFill>
              </a:rPr>
              <a:t>6-7</a:t>
            </a:r>
            <a:r>
              <a:rPr lang="zh-TW" altLang="en-US" dirty="0">
                <a:solidFill>
                  <a:srgbClr val="00B050"/>
                </a:solidFill>
              </a:rPr>
              <a:t>公尺，短跑極快，但數百公尺內即疲乏。</a:t>
            </a:r>
          </a:p>
          <a:p>
            <a:r>
              <a:rPr lang="zh-TW" altLang="en-US" dirty="0">
                <a:solidFill>
                  <a:srgbClr val="00B050"/>
                </a:solidFill>
              </a:rPr>
              <a:t>公母山獅外型幾乎</a:t>
            </a:r>
            <a:r>
              <a:rPr lang="zh-TW" altLang="en-US" dirty="0" smtClean="0">
                <a:solidFill>
                  <a:srgbClr val="00B050"/>
                </a:solidFill>
              </a:rPr>
              <a:t>相同</a:t>
            </a:r>
            <a:r>
              <a:rPr lang="zh-TW" altLang="en-US" dirty="0">
                <a:solidFill>
                  <a:srgbClr val="00B050"/>
                </a:solidFill>
              </a:rPr>
              <a:t>，而公獸略大</a:t>
            </a:r>
            <a:r>
              <a:rPr lang="zh-TW" altLang="en-US" dirty="0" smtClean="0">
                <a:solidFill>
                  <a:srgbClr val="00B050"/>
                </a:solidFill>
              </a:rPr>
              <a:t>。</a:t>
            </a:r>
            <a:endParaRPr lang="en-US" altLang="zh-TW" dirty="0" smtClean="0">
              <a:solidFill>
                <a:srgbClr val="00B050"/>
              </a:solidFill>
            </a:endParaRPr>
          </a:p>
          <a:p>
            <a:r>
              <a:rPr lang="zh-TW" altLang="en-US" dirty="0">
                <a:solidFill>
                  <a:srgbClr val="00B050"/>
                </a:solidFill>
              </a:rPr>
              <a:t>山獅於清晨、黃昏活動，潛行獵物，生活於固定領域中</a:t>
            </a:r>
            <a:r>
              <a:rPr lang="en-US" altLang="zh-TW" dirty="0">
                <a:solidFill>
                  <a:srgbClr val="00B050"/>
                </a:solidFill>
              </a:rPr>
              <a:t>﹝</a:t>
            </a:r>
            <a:r>
              <a:rPr lang="zh-TW" altLang="en-US" dirty="0">
                <a:solidFill>
                  <a:srgbClr val="00B050"/>
                </a:solidFill>
              </a:rPr>
              <a:t>約</a:t>
            </a:r>
            <a:r>
              <a:rPr lang="en-US" altLang="zh-TW" dirty="0">
                <a:solidFill>
                  <a:srgbClr val="00B050"/>
                </a:solidFill>
              </a:rPr>
              <a:t>12</a:t>
            </a:r>
            <a:r>
              <a:rPr lang="zh-TW" altLang="en-US" dirty="0">
                <a:solidFill>
                  <a:srgbClr val="00B050"/>
                </a:solidFill>
              </a:rPr>
              <a:t>平方哩內</a:t>
            </a:r>
            <a:r>
              <a:rPr lang="en-US" altLang="zh-TW" dirty="0">
                <a:solidFill>
                  <a:srgbClr val="00B050"/>
                </a:solidFill>
              </a:rPr>
              <a:t>﹞</a:t>
            </a:r>
            <a:endParaRPr lang="en-US" altLang="zh-TW" dirty="0" smtClean="0">
              <a:solidFill>
                <a:srgbClr val="00B050"/>
              </a:solidFill>
            </a:endParaRPr>
          </a:p>
        </p:txBody>
      </p:sp>
      <p:pic>
        <p:nvPicPr>
          <p:cNvPr id="1026" name="Picture 2" descr="山獅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49" y="2161878"/>
            <a:ext cx="2369277" cy="3553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2026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 rot="21085951">
            <a:off x="628650" y="1825625"/>
            <a:ext cx="7886700" cy="4351338"/>
          </a:xfrm>
        </p:spPr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http://newweb.zoo.gov.tw/Pager/Show/ZooData_Index_Show.aspx?Animal_ID=159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47567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random/>
      </p:transition>
    </mc:Choice>
    <mc:Fallback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16</Words>
  <Application>Microsoft Office PowerPoint</Application>
  <PresentationFormat>如螢幕大小 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文鼎俏黑體P</vt:lpstr>
      <vt:lpstr>文鼎超黑</vt:lpstr>
      <vt:lpstr>文鼎疊圓體</vt:lpstr>
      <vt:lpstr>新細明體</vt:lpstr>
      <vt:lpstr>Arial</vt:lpstr>
      <vt:lpstr>Calibri</vt:lpstr>
      <vt:lpstr>Office 佈景主題</vt:lpstr>
      <vt:lpstr>動物園之星!</vt:lpstr>
      <vt:lpstr>山獅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動物園之星!</dc:title>
  <dc:creator>Windows 使用者</dc:creator>
  <cp:lastModifiedBy>Windows 使用者</cp:lastModifiedBy>
  <cp:revision>5</cp:revision>
  <dcterms:created xsi:type="dcterms:W3CDTF">2020-01-08T01:41:03Z</dcterms:created>
  <dcterms:modified xsi:type="dcterms:W3CDTF">2020-01-15T02:01:23Z</dcterms:modified>
</cp:coreProperties>
</file>