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0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19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A96095-8EEC-4F6B-98BA-93D1726C19DB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85812F-BE74-4451-B194-5CB47653EA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42822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C09-2427-49D8-B6B6-FA2FB6FC71D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9B2F999-3828-4DCD-9FBE-1D1A3AE664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4416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5000">
        <p14:flash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C09-2427-49D8-B6B6-FA2FB6FC71D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9B2F999-3828-4DCD-9FBE-1D1A3AE664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0013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5000">
        <p14:flash/>
      </p:transition>
    </mc:Choice>
    <mc:Fallback>
      <p:transition spd="slow" advTm="5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C09-2427-49D8-B6B6-FA2FB6FC71D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9B2F999-3828-4DCD-9FBE-1D1A3AE6643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4602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5000">
        <p14:flash/>
      </p:transition>
    </mc:Choice>
    <mc:Fallback>
      <p:transition spd="slow" advTm="5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C09-2427-49D8-B6B6-FA2FB6FC71D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9B2F999-3828-4DCD-9FBE-1D1A3AE664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6404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5000">
        <p14:flash/>
      </p:transition>
    </mc:Choice>
    <mc:Fallback>
      <p:transition spd="slow" advTm="5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C09-2427-49D8-B6B6-FA2FB6FC71D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9B2F999-3828-4DCD-9FBE-1D1A3AE6643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073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5000">
        <p14:flash/>
      </p:transition>
    </mc:Choice>
    <mc:Fallback>
      <p:transition spd="slow" advTm="5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C09-2427-49D8-B6B6-FA2FB6FC71D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9B2F999-3828-4DCD-9FBE-1D1A3AE664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3389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5000">
        <p14:flash/>
      </p:transition>
    </mc:Choice>
    <mc:Fallback>
      <p:transition spd="slow" advTm="5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C09-2427-49D8-B6B6-FA2FB6FC71D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2F999-3828-4DCD-9FBE-1D1A3AE664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1864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5000">
        <p14:flash/>
      </p:transition>
    </mc:Choice>
    <mc:Fallback>
      <p:transition spd="slow" advTm="5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C09-2427-49D8-B6B6-FA2FB6FC71D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2F999-3828-4DCD-9FBE-1D1A3AE664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1800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5000">
        <p14:flash/>
      </p:transition>
    </mc:Choice>
    <mc:Fallback>
      <p:transition spd="slow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>
            <a:lvl1pPr>
              <a:defRPr>
                <a:solidFill>
                  <a:srgbClr val="00B0F0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>
            <a:lvl1pPr>
              <a:defRPr sz="32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C09-2427-49D8-B6B6-FA2FB6FC71D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2F999-3828-4DCD-9FBE-1D1A3AE664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16743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5000">
        <p14:flash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C09-2427-49D8-B6B6-FA2FB6FC71D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9B2F999-3828-4DCD-9FBE-1D1A3AE664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9297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5000">
        <p14:flash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C09-2427-49D8-B6B6-FA2FB6FC71D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9B2F999-3828-4DCD-9FBE-1D1A3AE664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9795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5000">
        <p14:flash/>
      </p:transition>
    </mc:Choice>
    <mc:Fallback>
      <p:transition spd="slow" advTm="5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C09-2427-49D8-B6B6-FA2FB6FC71D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9B2F999-3828-4DCD-9FBE-1D1A3AE664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2531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5000">
        <p14:flash/>
      </p:transition>
    </mc:Choice>
    <mc:Fallback>
      <p:transition spd="slow" advTm="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C09-2427-49D8-B6B6-FA2FB6FC71D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2F999-3828-4DCD-9FBE-1D1A3AE664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0104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5000">
        <p14:flash/>
      </p:transition>
    </mc:Choice>
    <mc:Fallback>
      <p:transition spd="slow" advTm="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C09-2427-49D8-B6B6-FA2FB6FC71D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2F999-3828-4DCD-9FBE-1D1A3AE664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1555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5000">
        <p14:flash/>
      </p:transition>
    </mc:Choice>
    <mc:Fallback>
      <p:transition spd="slow" advTm="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C09-2427-49D8-B6B6-FA2FB6FC71D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2F999-3828-4DCD-9FBE-1D1A3AE664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3968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5000">
        <p14:flash/>
      </p:transition>
    </mc:Choice>
    <mc:Fallback>
      <p:transition spd="slow" advTm="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47C09-2427-49D8-B6B6-FA2FB6FC71D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9B2F999-3828-4DCD-9FBE-1D1A3AE664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227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5000">
        <p14:flash/>
      </p:transition>
    </mc:Choice>
    <mc:Fallback>
      <p:transition spd="slow"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47C09-2427-49D8-B6B6-FA2FB6FC71DD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9B2F999-3828-4DCD-9FBE-1D1A3AE6643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1344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  <p:sldLayoutId id="2147483803" r:id="rId13"/>
    <p:sldLayoutId id="2147483804" r:id="rId14"/>
    <p:sldLayoutId id="2147483805" r:id="rId15"/>
    <p:sldLayoutId id="2147483806" r:id="rId16"/>
  </p:sldLayoutIdLst>
  <mc:AlternateContent xmlns:mc="http://schemas.openxmlformats.org/markup-compatibility/2006">
    <mc:Choice xmlns:p14="http://schemas.microsoft.com/office/powerpoint/2010/main" Requires="p14">
      <p:transition spd="slow" advTm="5000">
        <p14:flash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rgbClr val="00B0F0"/>
          </a:solidFill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800" kern="1200">
          <a:solidFill>
            <a:schemeClr val="tx1">
              <a:lumMod val="75000"/>
              <a:lumOff val="25000"/>
            </a:schemeClr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48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9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蒐集</a:t>
            </a:r>
            <a:r>
              <a:rPr lang="zh-TW" altLang="en-US" dirty="0" smtClean="0"/>
              <a:t>資料</a:t>
            </a:r>
            <a:r>
              <a:rPr lang="en-US" altLang="zh-TW" dirty="0" smtClean="0"/>
              <a:t>:</a:t>
            </a:r>
            <a:r>
              <a:rPr lang="zh-TW" altLang="en-US" dirty="0" smtClean="0"/>
              <a:t>太陽崴崴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83739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Tm="5000">
        <p14:glitter pattern="hexagon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9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南方食火雞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食火雞的羽毛與一般的鳥羽毛不同，疏鬆成扇狀，質地較一般的羽毛硬，</a:t>
            </a:r>
          </a:p>
        </p:txBody>
      </p:sp>
      <p:pic>
        <p:nvPicPr>
          <p:cNvPr id="1026" name="Picture 2" descr="南方食火雞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82154" y="1547446"/>
            <a:ext cx="3488788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06805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5000">
        <p15:prstTrans prst="fracture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9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</a:t>
            </a:r>
            <a:r>
              <a:rPr lang="zh-TW" altLang="en-US" dirty="0"/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>
                <a:hlinkClick r:id="rId3"/>
              </a:rPr>
              <a:t>http://newweb.zoo.gov.tw/Pager/Show/ZooData_Index_Show.aspx?Animal_ID=48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9236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5000">
        <p15:prstTrans prst="fallOver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37</Words>
  <Application>Microsoft Office PowerPoint</Application>
  <PresentationFormat>寬螢幕</PresentationFormat>
  <Paragraphs>6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文鼎海報體</vt:lpstr>
      <vt:lpstr>清松手寫體2</vt:lpstr>
      <vt:lpstr>微軟正黑體</vt:lpstr>
      <vt:lpstr>新細明體</vt:lpstr>
      <vt:lpstr>標楷體</vt:lpstr>
      <vt:lpstr>Arial</vt:lpstr>
      <vt:lpstr>Calibri</vt:lpstr>
      <vt:lpstr>Century Gothic</vt:lpstr>
      <vt:lpstr>Wingdings 3</vt:lpstr>
      <vt:lpstr>絲縷</vt:lpstr>
      <vt:lpstr>動物介紹</vt:lpstr>
      <vt:lpstr>南方食火雞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5</cp:revision>
  <dcterms:created xsi:type="dcterms:W3CDTF">2020-01-08T02:17:05Z</dcterms:created>
  <dcterms:modified xsi:type="dcterms:W3CDTF">2020-01-15T02:01:42Z</dcterms:modified>
</cp:coreProperties>
</file>