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7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1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7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0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59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3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1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7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1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05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27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4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8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24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4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63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DA74C-73BC-4913-9AD8-A2663F80C2F6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DF0DD-231D-4AE8-93D8-28EDC30EC9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rgbClr val="7030A0"/>
          </a:solidFill>
          <a:effectLst/>
          <a:latin typeface="文鼎細鋼筆行楷" panose="020B0602010101010101" pitchFamily="34" charset="-120"/>
          <a:ea typeface="文鼎細鋼筆行楷" panose="020B0602010101010101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accent3">
              <a:lumMod val="75000"/>
            </a:schemeClr>
          </a:solidFill>
          <a:effectLst/>
          <a:latin typeface="文鼎細行楷" panose="020B0609010101010101" pitchFamily="49" charset="-120"/>
          <a:ea typeface="文鼎細行楷" panose="020B0609010101010101" pitchFamily="49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ewweb.zoo.gov.tw/Pager/Show/ZooData_Index_Show.aspx?Animal_ID=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D6E49E"/>
            </a:gs>
            <a:gs pos="52000">
              <a:srgbClr val="9567B6"/>
            </a:gs>
            <a:gs pos="10000">
              <a:schemeClr val="accent1">
                <a:lumMod val="5000"/>
                <a:lumOff val="95000"/>
              </a:schemeClr>
            </a:gs>
            <a:gs pos="73000">
              <a:srgbClr val="7030A0"/>
            </a:gs>
            <a:gs pos="70000">
              <a:schemeClr val="accent1">
                <a:lumMod val="45000"/>
                <a:lumOff val="55000"/>
              </a:schemeClr>
            </a:gs>
            <a:gs pos="100000">
              <a:srgbClr val="D8E6A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dirty="0" smtClean="0"/>
              <a:t>蒐集</a:t>
            </a:r>
            <a:r>
              <a:rPr lang="zh-TW" altLang="en-US" sz="2800" dirty="0"/>
              <a:t>資料</a:t>
            </a:r>
            <a:r>
              <a:rPr lang="en-US" altLang="zh-TW" sz="2800" dirty="0" smtClean="0"/>
              <a:t>:HAN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81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3986" y="928400"/>
            <a:ext cx="6798734" cy="1303867"/>
          </a:xfrm>
        </p:spPr>
        <p:txBody>
          <a:bodyPr/>
          <a:lstStyle/>
          <a:p>
            <a:pPr algn="l"/>
            <a:r>
              <a:rPr lang="zh-TW" altLang="en-US" dirty="0"/>
              <a:t>斑哥羚羊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身體側面有</a:t>
            </a:r>
            <a:r>
              <a:rPr lang="en-US" altLang="zh-TW" dirty="0"/>
              <a:t>10-16 </a:t>
            </a:r>
            <a:r>
              <a:rPr lang="zh-TW" altLang="en-US" dirty="0"/>
              <a:t>條白色垂直條紋，臉頰、喉部、腿部內側及膝蓋均有白色的斑紋，雄羚在年老時體色會逐漸變</a:t>
            </a:r>
            <a:r>
              <a:rPr lang="zh-TW" altLang="en-US" dirty="0" smtClean="0"/>
              <a:t>深</a:t>
            </a:r>
            <a:endParaRPr lang="en-US" altLang="zh-TW" dirty="0" smtClean="0"/>
          </a:p>
          <a:p>
            <a:r>
              <a:rPr lang="zh-TW" altLang="en-US" dirty="0"/>
              <a:t>螺旋形的角，角的表面光滑，長度平均為</a:t>
            </a:r>
            <a:r>
              <a:rPr lang="en-US" altLang="zh-TW" dirty="0"/>
              <a:t>835mm</a:t>
            </a:r>
            <a:r>
              <a:rPr lang="zh-TW" altLang="en-US" dirty="0"/>
              <a:t>，最長可達一公尺。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6" name="Picture 2" descr="æå¥ç¾ç¾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85" y="3446121"/>
            <a:ext cx="3956988" cy="2967741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æå¥ç¾ç¾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82" y="450137"/>
            <a:ext cx="3681204" cy="2776241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5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>
                <a:solidFill>
                  <a:srgbClr val="0070C0"/>
                </a:solidFill>
                <a:hlinkClick r:id="rId2"/>
              </a:rPr>
              <a:t>http://newweb.zoo.gov.tw/Pager/Show/ZooData_Index_Show.aspx?Animal_ID=76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72</Words>
  <Application>Microsoft Office PowerPoint</Application>
  <PresentationFormat>如螢幕大小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文鼎細行楷</vt:lpstr>
      <vt:lpstr>文鼎細鋼筆行楷</vt:lpstr>
      <vt:lpstr>新細明體</vt:lpstr>
      <vt:lpstr>Arial</vt:lpstr>
      <vt:lpstr>Garamond</vt:lpstr>
      <vt:lpstr>有機</vt:lpstr>
      <vt:lpstr>動物介紹</vt:lpstr>
      <vt:lpstr>斑哥羚羊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7</cp:revision>
  <dcterms:created xsi:type="dcterms:W3CDTF">2020-01-08T01:41:54Z</dcterms:created>
  <dcterms:modified xsi:type="dcterms:W3CDTF">2020-01-15T02:02:20Z</dcterms:modified>
</cp:coreProperties>
</file>