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540" y="-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96FF"/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05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98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5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68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02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07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82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06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005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64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42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FF6000"/>
            </a:gs>
            <a:gs pos="5000">
              <a:schemeClr val="bg1"/>
            </a:gs>
            <a:gs pos="63000">
              <a:srgbClr val="0070C0"/>
            </a:gs>
            <a:gs pos="54000">
              <a:srgbClr val="00B050"/>
            </a:gs>
            <a:gs pos="42000">
              <a:srgbClr val="FFFF00"/>
            </a:gs>
            <a:gs pos="29000">
              <a:srgbClr val="FFC000"/>
            </a:gs>
            <a:gs pos="74000">
              <a:srgbClr val="00B0F0"/>
            </a:gs>
            <a:gs pos="97000">
              <a:schemeClr val="tx1">
                <a:lumMod val="95000"/>
                <a:lumOff val="5000"/>
              </a:schemeClr>
            </a:gs>
            <a:gs pos="86000">
              <a:srgbClr val="7030A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33725-D0DC-4ED8-9A9B-2E352B6B42E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4131F-EEA2-4630-8F8E-76E5E7952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54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96FF"/>
          </a:solidFill>
          <a:latin typeface="文鼎中特明" panose="020B0609010101010101" pitchFamily="49" charset="-120"/>
          <a:ea typeface="文鼎中特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rgbClr val="FF96FF"/>
          </a:solidFill>
          <a:latin typeface="文鼎中特明" panose="020B0609010101010101" pitchFamily="49" charset="-120"/>
          <a:ea typeface="文鼎中特明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rgbClr val="FF96FF"/>
          </a:solidFill>
          <a:latin typeface="文鼎中特明" panose="020B0609010101010101" pitchFamily="49" charset="-120"/>
          <a:ea typeface="文鼎中特明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h.wikipedia.org/wiki/%E5%AE%B6%E8%B1%A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4420" y="1689226"/>
            <a:ext cx="6858000" cy="1790700"/>
          </a:xfrm>
        </p:spPr>
        <p:txBody>
          <a:bodyPr/>
          <a:lstStyle/>
          <a:p>
            <a:r>
              <a:rPr lang="zh-TW" altLang="en-US" dirty="0"/>
              <a:t>大</a:t>
            </a:r>
            <a:r>
              <a:rPr lang="zh-TW" altLang="en-US" dirty="0" smtClean="0"/>
              <a:t>豬介紹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:40306BRIAN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406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6000">
        <p:dissolve/>
      </p:transition>
    </mc:Choice>
    <mc:Fallback xmlns="">
      <p:transition spd="slow" advTm="6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prstClr val="black"/>
                </a:solidFill>
              </a:rPr>
              <a:t>大豬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549049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 smtClean="0"/>
              <a:t>豬</a:t>
            </a:r>
            <a:r>
              <a:rPr lang="zh-TW" altLang="en-US" sz="2400" dirty="0"/>
              <a:t>的毛色有很多種，白黑色，如白色、全</a:t>
            </a:r>
            <a:r>
              <a:rPr lang="zh-TW" altLang="en-US" sz="2400" dirty="0" smtClean="0"/>
              <a:t>黑色。</a:t>
            </a:r>
            <a:endParaRPr lang="en-US" altLang="zh-TW" sz="2400" dirty="0" smtClean="0"/>
          </a:p>
          <a:p>
            <a:r>
              <a:rPr lang="zh-TW" altLang="en-US" sz="2400" dirty="0"/>
              <a:t>豬的行為和人或狗比較接近，和牛羊等動物有比較大的差別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/>
              <a:t>全世界範圍有超過</a:t>
            </a:r>
            <a:r>
              <a:rPr lang="en-US" altLang="zh-TW" sz="2400" dirty="0"/>
              <a:t>400</a:t>
            </a:r>
            <a:r>
              <a:rPr lang="zh-TW" altLang="en-US" sz="2400" dirty="0"/>
              <a:t>個豬種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/>
              <a:t>目前在美國只有</a:t>
            </a:r>
            <a:r>
              <a:rPr lang="en-US" altLang="zh-TW" sz="2400" dirty="0"/>
              <a:t>9</a:t>
            </a:r>
            <a:r>
              <a:rPr lang="zh-TW" altLang="en-US" sz="2400" dirty="0"/>
              <a:t>個品種登記在</a:t>
            </a:r>
            <a:r>
              <a:rPr lang="zh-TW" altLang="en-US" sz="2400" dirty="0" smtClean="0"/>
              <a:t>冊。</a:t>
            </a:r>
            <a:endParaRPr lang="en-US" altLang="zh-TW" sz="2400" dirty="0" smtClean="0"/>
          </a:p>
          <a:p>
            <a:r>
              <a:rPr lang="zh-TW" altLang="en-US" sz="2400" dirty="0"/>
              <a:t>在桃竹苖一帶客家農家兼養的桃園黑</a:t>
            </a:r>
            <a:r>
              <a:rPr lang="zh-TW" altLang="en-US" sz="2400" dirty="0" smtClean="0"/>
              <a:t>豬，現在</a:t>
            </a:r>
            <a:r>
              <a:rPr lang="zh-TW" altLang="en-US" sz="2400" dirty="0"/>
              <a:t>被列為國家保種動物之一。</a:t>
            </a:r>
          </a:p>
          <a:p>
            <a:endParaRPr lang="zh-TW" altLang="en-US" sz="1800" dirty="0"/>
          </a:p>
        </p:txBody>
      </p:sp>
      <p:pic>
        <p:nvPicPr>
          <p:cNvPr id="1026" name="Picture 2" descr="Sow with pigle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535" y="3032861"/>
            <a:ext cx="3121429" cy="1936865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</a:schemeClr>
              </a:gs>
              <a:gs pos="69000">
                <a:schemeClr val="bg1">
                  <a:lumMod val="50000"/>
                </a:schemeClr>
              </a:gs>
              <a:gs pos="33000">
                <a:schemeClr val="tx1">
                  <a:lumMod val="65000"/>
                  <a:lumOff val="3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444500" cap="sq">
            <a:solidFill>
              <a:schemeClr val="tx1"/>
            </a:solidFill>
            <a:miter lim="800000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254000" dist="190500" dir="2700000" sy="90000" algn="bl" rotWithShape="0">
              <a:srgbClr val="000000">
                <a:alpha val="40000"/>
              </a:srgbClr>
            </a:outerShdw>
            <a:reflection blurRad="6350" stA="50000" endA="295" endPos="92000" dist="101600" dir="5400000" sy="-100000" algn="bl" rotWithShape="0"/>
            <a:softEdge rad="127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</p:pic>
    </p:spTree>
    <p:extLst>
      <p:ext uri="{BB962C8B-B14F-4D97-AF65-F5344CB8AC3E}">
        <p14:creationId xmlns:p14="http://schemas.microsoft.com/office/powerpoint/2010/main" val="936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6000">
        <p:checker/>
      </p:transition>
    </mc:Choice>
    <mc:Fallback xmlns="">
      <p:transition spd="slow" advTm="6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rId2"/>
              </a:rPr>
              <a:t>維基百科，自由的百科全書</a:t>
            </a:r>
            <a:endParaRPr lang="zh-TW" altLang="en-US" dirty="0">
              <a:solidFill>
                <a:srgbClr val="FFC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344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6000">
        <p14:honeycomb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102</Words>
  <Application>Microsoft Office PowerPoint</Application>
  <PresentationFormat>如螢幕大小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文鼎中特明</vt:lpstr>
      <vt:lpstr>文鼎中特圓</vt:lpstr>
      <vt:lpstr>新細明體</vt:lpstr>
      <vt:lpstr>Arial</vt:lpstr>
      <vt:lpstr>Calibri</vt:lpstr>
      <vt:lpstr>Office 佈景主題</vt:lpstr>
      <vt:lpstr>大豬介紹</vt:lpstr>
      <vt:lpstr>大豬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大豬介紹</dc:title>
  <dc:creator>Windows 使用者</dc:creator>
  <cp:lastModifiedBy>Windows 使用者</cp:lastModifiedBy>
  <cp:revision>7</cp:revision>
  <dcterms:created xsi:type="dcterms:W3CDTF">2020-01-08T01:41:55Z</dcterms:created>
  <dcterms:modified xsi:type="dcterms:W3CDTF">2020-01-15T02:00:26Z</dcterms:modified>
</cp:coreProperties>
</file>