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CCEBA-49D2-4DD5-B9C4-9836795A86D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3A78-3C8C-4F1F-B484-C6FDB3A3E8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317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CCEBA-49D2-4DD5-B9C4-9836795A86D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3A78-3C8C-4F1F-B484-C6FDB3A3E8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61898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CCEBA-49D2-4DD5-B9C4-9836795A86D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3A78-3C8C-4F1F-B484-C6FDB3A3E8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0529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CCEBA-49D2-4DD5-B9C4-9836795A86D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3A78-3C8C-4F1F-B484-C6FDB3A3E8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9960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FF0000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dirty="0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CCEBA-49D2-4DD5-B9C4-9836795A86D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3A78-3C8C-4F1F-B484-C6FDB3A3E8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9298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CCEBA-49D2-4DD5-B9C4-9836795A86D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3A78-3C8C-4F1F-B484-C6FDB3A3E8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2994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CCEBA-49D2-4DD5-B9C4-9836795A86D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3A78-3C8C-4F1F-B484-C6FDB3A3E8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1387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CCEBA-49D2-4DD5-B9C4-9836795A86D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3A78-3C8C-4F1F-B484-C6FDB3A3E8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0642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CCEBA-49D2-4DD5-B9C4-9836795A86D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3A78-3C8C-4F1F-B484-C6FDB3A3E8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1741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CCEBA-49D2-4DD5-B9C4-9836795A86D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3A78-3C8C-4F1F-B484-C6FDB3A3E8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0908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CCEBA-49D2-4DD5-B9C4-9836795A86D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13A78-3C8C-4F1F-B484-C6FDB3A3E8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1841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7590" y="390884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0CCEBA-49D2-4DD5-B9C4-9836795A86D8}" type="datetimeFigureOut">
              <a:rPr lang="zh-TW" altLang="en-US" smtClean="0"/>
              <a:t>2020/1/15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13A78-3C8C-4F1F-B484-C6FDB3A3E8F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2175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7030A0"/>
          </a:solidFill>
          <a:latin typeface="文鼎中楷" panose="020B0609010101010101" pitchFamily="49" charset="-120"/>
          <a:ea typeface="文鼎中楷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FF0000"/>
          </a:solidFill>
          <a:latin typeface="Milano LET" pitchFamily="2" charset="0"/>
          <a:ea typeface="文鼎粗黑" panose="020B0609010101010101" pitchFamily="49" charset="-12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FF0000"/>
          </a:solidFill>
          <a:latin typeface="Milano LET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newweb.zoo.gov.tw/Pager/Show/ZooData_Index_Show.aspx?Animal_ID=17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87000">
              <a:schemeClr val="accent2">
                <a:lumMod val="50000"/>
              </a:schemeClr>
            </a:gs>
            <a:gs pos="33000">
              <a:schemeClr val="tx2">
                <a:lumMod val="60000"/>
                <a:lumOff val="40000"/>
              </a:schemeClr>
            </a:gs>
            <a:gs pos="20000">
              <a:schemeClr val="accent4">
                <a:lumMod val="60000"/>
                <a:lumOff val="40000"/>
              </a:schemeClr>
            </a:gs>
            <a:gs pos="70000">
              <a:schemeClr val="accent6">
                <a:lumMod val="50000"/>
              </a:schemeClr>
            </a:gs>
            <a:gs pos="40000">
              <a:srgbClr val="0070C0"/>
            </a:gs>
            <a:gs pos="100000">
              <a:schemeClr val="bg1">
                <a:lumMod val="75000"/>
              </a:schemeClr>
            </a:gs>
            <a:gs pos="56000">
              <a:schemeClr val="accent5">
                <a:lumMod val="60000"/>
                <a:lumOff val="40000"/>
              </a:schemeClr>
            </a:gs>
            <a:gs pos="8000">
              <a:srgbClr val="7030A0"/>
            </a:gs>
          </a:gsLst>
          <a:lin ang="13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台灣動物介紹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小恩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229426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Tm="2000">
        <p14:flash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臺灣野豬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臺灣野豬喜歡吃</a:t>
            </a:r>
            <a:r>
              <a:rPr lang="zh-TW" altLang="en-US" dirty="0" smtClean="0"/>
              <a:t>樹根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 smtClean="0"/>
              <a:t>或</a:t>
            </a:r>
            <a:r>
              <a:rPr lang="zh-TW" altLang="en-US" dirty="0"/>
              <a:t>芒草的</a:t>
            </a:r>
            <a:r>
              <a:rPr lang="zh-TW" altLang="en-US" dirty="0" smtClean="0"/>
              <a:t>根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雌野豬會與牠未成年的子女成群</a:t>
            </a:r>
            <a:r>
              <a:rPr lang="zh-TW" altLang="en-US" dirty="0" smtClean="0"/>
              <a:t>活</a:t>
            </a:r>
            <a:endParaRPr lang="en-US" altLang="zh-TW" dirty="0" smtClean="0"/>
          </a:p>
          <a:p>
            <a:pPr marL="0" indent="0">
              <a:buNone/>
            </a:pPr>
            <a:r>
              <a:rPr lang="zh-TW" altLang="en-US" dirty="0"/>
              <a:t>只有在交配季節才會去找雌豬。</a:t>
            </a:r>
          </a:p>
        </p:txBody>
      </p:sp>
      <p:pic>
        <p:nvPicPr>
          <p:cNvPr id="1026" name="Picture 2" descr="臺灣野豬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9360" y="2270669"/>
            <a:ext cx="3884930" cy="2595133"/>
          </a:xfrm>
          <a:prstGeom prst="rect">
            <a:avLst/>
          </a:prstGeom>
          <a:ln w="127000" cap="rnd">
            <a:solidFill>
              <a:srgbClr val="FF0000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94473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900">
        <p14:glitter pattern="hexagon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資料來源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hlinkClick r:id="rId3"/>
              </a:rPr>
              <a:t>http://newweb.zoo.gov.tw/Pager/Show/ZooData_Index_Show.aspx?Animal_ID=17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5726644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</TotalTime>
  <Words>42</Words>
  <Application>Microsoft Office PowerPoint</Application>
  <PresentationFormat>如螢幕大小 (4:3)</PresentationFormat>
  <Paragraphs>9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文鼎中楷</vt:lpstr>
      <vt:lpstr>文鼎粗黑</vt:lpstr>
      <vt:lpstr>新細明體</vt:lpstr>
      <vt:lpstr>Arial</vt:lpstr>
      <vt:lpstr>Calibri</vt:lpstr>
      <vt:lpstr>Milano LET</vt:lpstr>
      <vt:lpstr>Office 佈景主題</vt:lpstr>
      <vt:lpstr>台灣動物介紹</vt:lpstr>
      <vt:lpstr>臺灣野豬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台灣動物介紹</dc:title>
  <dc:creator>Windows 使用者</dc:creator>
  <cp:lastModifiedBy>Windows 使用者</cp:lastModifiedBy>
  <cp:revision>6</cp:revision>
  <dcterms:created xsi:type="dcterms:W3CDTF">2020-01-08T01:41:03Z</dcterms:created>
  <dcterms:modified xsi:type="dcterms:W3CDTF">2020-01-15T02:02:25Z</dcterms:modified>
</cp:coreProperties>
</file>