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CF6E-0A03-4457-99BE-1396C995B12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A075-8FC9-4C50-9528-CC22526AA5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8592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CF6E-0A03-4457-99BE-1396C995B12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A075-8FC9-4C50-9528-CC22526AA5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9762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CF6E-0A03-4457-99BE-1396C995B12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A075-8FC9-4C50-9528-CC22526AA5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9498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CF6E-0A03-4457-99BE-1396C995B12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A075-8FC9-4C50-9528-CC22526AA5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6882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CF6E-0A03-4457-99BE-1396C995B12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A075-8FC9-4C50-9528-CC22526AA5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5581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CF6E-0A03-4457-99BE-1396C995B12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A075-8FC9-4C50-9528-CC22526AA5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9779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CF6E-0A03-4457-99BE-1396C995B12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A075-8FC9-4C50-9528-CC22526AA5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6263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CF6E-0A03-4457-99BE-1396C995B12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A075-8FC9-4C50-9528-CC22526AA5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8770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CF6E-0A03-4457-99BE-1396C995B12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A075-8FC9-4C50-9528-CC22526AA5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9994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CF6E-0A03-4457-99BE-1396C995B12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A075-8FC9-4C50-9528-CC22526AA5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281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DCF6E-0A03-4457-99BE-1396C995B12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2A075-8FC9-4C50-9528-CC22526AA5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6826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DCF6E-0A03-4457-99BE-1396C995B12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2A075-8FC9-4C50-9528-CC22526AA5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3832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>
              <a:lumMod val="50000"/>
            </a:schemeClr>
          </a:solidFill>
          <a:latin typeface="書法家中楷體" panose="02010609010101010101" pitchFamily="49" charset="-120"/>
          <a:ea typeface="書法家中楷體" panose="0201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>
              <a:lumMod val="95000"/>
            </a:schemeClr>
          </a:solidFill>
          <a:latin typeface="文鼎顏楷" panose="020B0609010101010101" pitchFamily="49" charset="-120"/>
          <a:ea typeface="文鼎顏楷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796834"/>
            <a:ext cx="7772400" cy="936580"/>
          </a:xfrm>
        </p:spPr>
        <p:txBody>
          <a:bodyPr/>
          <a:lstStyle/>
          <a:p>
            <a:r>
              <a:rPr lang="zh-TW" altLang="en-US" dirty="0" smtClean="0"/>
              <a:t>台灣特有動物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2374129"/>
            <a:ext cx="6858000" cy="1655762"/>
          </a:xfrm>
        </p:spPr>
        <p:txBody>
          <a:bodyPr>
            <a:normAutofit/>
          </a:bodyPr>
          <a:lstStyle/>
          <a:p>
            <a:r>
              <a:rPr lang="zh-TW" altLang="en-US" sz="1600" dirty="0" smtClean="0"/>
              <a:t>資料整理：</a:t>
            </a:r>
            <a:r>
              <a:rPr lang="en-US" altLang="zh-TW" sz="1600" dirty="0"/>
              <a:t>4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024527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臺灣黑熊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dirty="0" smtClean="0"/>
              <a:t>全身</a:t>
            </a:r>
            <a:r>
              <a:rPr lang="zh-TW" altLang="en-US" dirty="0"/>
              <a:t>被黑色粗毛，下顎前端聚一小撮白色短毛。胸前有白色的</a:t>
            </a:r>
            <a:r>
              <a:rPr lang="en-US" altLang="zh-TW" dirty="0"/>
              <a:t>V</a:t>
            </a:r>
            <a:r>
              <a:rPr lang="zh-TW" altLang="en-US" dirty="0"/>
              <a:t>字形</a:t>
            </a:r>
            <a:r>
              <a:rPr lang="zh-TW" altLang="en-US" dirty="0" smtClean="0"/>
              <a:t>斑紋。 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食性：雜食性，以果實、樹根、昆蟲及小獸為主，但仍以植物性食物居多本園</a:t>
            </a:r>
            <a:r>
              <a:rPr lang="zh-TW" altLang="en-US" dirty="0" smtClean="0"/>
              <a:t>餵食</a:t>
            </a:r>
            <a:r>
              <a:rPr lang="zh-TW" altLang="en-US" dirty="0">
                <a:solidFill>
                  <a:srgbClr val="C00000"/>
                </a:solidFill>
              </a:rPr>
              <a:t>狗</a:t>
            </a:r>
            <a:r>
              <a:rPr lang="zh-TW" altLang="en-US" dirty="0" smtClean="0">
                <a:solidFill>
                  <a:srgbClr val="C00000"/>
                </a:solidFill>
              </a:rPr>
              <a:t>罐頭！</a:t>
            </a:r>
            <a:r>
              <a:rPr lang="zh-TW" altLang="en-US" dirty="0" smtClean="0"/>
              <a:t>、</a:t>
            </a:r>
            <a:r>
              <a:rPr lang="zh-TW" altLang="en-US" dirty="0" smtClean="0"/>
              <a:t>木瓜</a:t>
            </a:r>
            <a:r>
              <a:rPr lang="zh-TW" altLang="en-US" dirty="0"/>
              <a:t>、蘋果、番石榴、胡蘿蔔、地瓜、玉蜀黍、蕃茄、熟地瓜。</a:t>
            </a:r>
          </a:p>
        </p:txBody>
      </p:sp>
      <p:pic>
        <p:nvPicPr>
          <p:cNvPr id="1026" name="Picture 2" descr="èºç£é»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90214">
            <a:off x="4841058" y="2705712"/>
            <a:ext cx="3175000" cy="21209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C000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 prst="coolSlant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701538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http://newweb.zoo.gov.tw/Pager/Show/ZooData_Index_Show.aspx?Animal_ID=8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18286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84</Words>
  <Application>Microsoft Office PowerPoint</Application>
  <PresentationFormat>如螢幕大小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文鼎顏楷</vt:lpstr>
      <vt:lpstr>書法家中楷體</vt:lpstr>
      <vt:lpstr>新細明體</vt:lpstr>
      <vt:lpstr>Arial</vt:lpstr>
      <vt:lpstr>Calibri</vt:lpstr>
      <vt:lpstr>Office 佈景主題</vt:lpstr>
      <vt:lpstr>台灣特有動物</vt:lpstr>
      <vt:lpstr>臺灣黑熊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台灣特有動物</dc:title>
  <dc:creator>Windows 使用者</dc:creator>
  <cp:lastModifiedBy>Windows 使用者</cp:lastModifiedBy>
  <cp:revision>6</cp:revision>
  <dcterms:created xsi:type="dcterms:W3CDTF">2020-01-08T01:41:39Z</dcterms:created>
  <dcterms:modified xsi:type="dcterms:W3CDTF">2020-01-15T02:00:09Z</dcterms:modified>
</cp:coreProperties>
</file>