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59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32745-766E-4B19-BCCE-A1A9924E1901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2BB353-61BA-4577-9D57-8F4067BE07D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0413330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2000">
        <p:random/>
      </p:transition>
    </mc:Choice>
    <mc:Fallback>
      <p:transition spd="slow" advTm="2000">
        <p:random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32745-766E-4B19-BCCE-A1A9924E1901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2BB353-61BA-4577-9D57-8F4067BE07D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8247893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2000">
        <p:random/>
      </p:transition>
    </mc:Choice>
    <mc:Fallback>
      <p:transition spd="slow" advTm="2000">
        <p:random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32745-766E-4B19-BCCE-A1A9924E1901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2BB353-61BA-4577-9D57-8F4067BE07D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9102201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2000">
        <p:random/>
      </p:transition>
    </mc:Choice>
    <mc:Fallback>
      <p:transition spd="slow" advTm="2000">
        <p:random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32745-766E-4B19-BCCE-A1A9924E1901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2BB353-61BA-4577-9D57-8F4067BE07D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1788663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2000">
        <p:random/>
      </p:transition>
    </mc:Choice>
    <mc:Fallback>
      <p:transition spd="slow" advTm="2000">
        <p:random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32745-766E-4B19-BCCE-A1A9924E1901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2BB353-61BA-4577-9D57-8F4067BE07D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4812237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2000">
        <p:random/>
      </p:transition>
    </mc:Choice>
    <mc:Fallback>
      <p:transition spd="slow" advTm="2000">
        <p:random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32745-766E-4B19-BCCE-A1A9924E1901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2BB353-61BA-4577-9D57-8F4067BE07D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5053276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2000">
        <p:random/>
      </p:transition>
    </mc:Choice>
    <mc:Fallback>
      <p:transition spd="slow" advTm="2000">
        <p:random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32745-766E-4B19-BCCE-A1A9924E1901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2BB353-61BA-4577-9D57-8F4067BE07D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5374552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2000">
        <p:random/>
      </p:transition>
    </mc:Choice>
    <mc:Fallback>
      <p:transition spd="slow" advTm="2000">
        <p:random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32745-766E-4B19-BCCE-A1A9924E1901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2BB353-61BA-4577-9D57-8F4067BE07D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6293072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2000">
        <p:random/>
      </p:transition>
    </mc:Choice>
    <mc:Fallback>
      <p:transition spd="slow" advTm="2000">
        <p:random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32745-766E-4B19-BCCE-A1A9924E1901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2BB353-61BA-4577-9D57-8F4067BE07D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6302258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2000">
        <p:random/>
      </p:transition>
    </mc:Choice>
    <mc:Fallback>
      <p:transition spd="slow" advTm="2000">
        <p:random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32745-766E-4B19-BCCE-A1A9924E1901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2BB353-61BA-4577-9D57-8F4067BE07D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6395273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2000">
        <p:random/>
      </p:transition>
    </mc:Choice>
    <mc:Fallback>
      <p:transition spd="slow" advTm="2000">
        <p:random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32745-766E-4B19-BCCE-A1A9924E1901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2BB353-61BA-4577-9D57-8F4067BE07D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3408236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2000">
        <p:random/>
      </p:transition>
    </mc:Choice>
    <mc:Fallback>
      <p:transition spd="slow" advTm="2000">
        <p:random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 smtClean="0"/>
              <a:t>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B32745-766E-4B19-BCCE-A1A9924E1901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2BB353-61BA-4577-9D57-8F4067BE07D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381974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>
    <mc:Choice xmlns:p14="http://schemas.microsoft.com/office/powerpoint/2010/main" Requires="p14">
      <p:transition spd="slow" p14:dur="1500" advTm="2000">
        <p:random/>
      </p:transition>
    </mc:Choice>
    <mc:Fallback>
      <p:transition spd="slow" advTm="2000">
        <p:random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文鼎超圓" panose="020B0609010101010101" pitchFamily="49" charset="-120"/>
          <a:ea typeface="文鼎超圓" panose="020B0609010101010101" pitchFamily="49" charset="-120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文鼎超圓" panose="020B0609010101010101" pitchFamily="49" charset="-120"/>
          <a:ea typeface="文鼎超圓" panose="020B0609010101010101" pitchFamily="49" charset="-120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文鼎超圓" panose="020B0609010101010101" pitchFamily="49" charset="-120"/>
          <a:ea typeface="文鼎超圓" panose="020B0609010101010101" pitchFamily="49" charset="-120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newweb.zoo.gov.tw/Pager/Show/ZooData_Index_Show.aspx?Animal_ID=60" TargetMode="External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398417" y="730478"/>
            <a:ext cx="7772400" cy="2387600"/>
          </a:xfrm>
        </p:spPr>
        <p:txBody>
          <a:bodyPr/>
          <a:lstStyle/>
          <a:p>
            <a:r>
              <a:rPr lang="zh-TW" altLang="en-US" dirty="0" smtClean="0">
                <a:solidFill>
                  <a:schemeClr val="accent5">
                    <a:lumMod val="40000"/>
                    <a:lumOff val="60000"/>
                  </a:schemeClr>
                </a:solidFill>
              </a:rPr>
              <a:t>非洲動物讚讚讚</a:t>
            </a:r>
            <a:endParaRPr lang="zh-TW" altLang="en-US" dirty="0">
              <a:solidFill>
                <a:schemeClr val="accent5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TW" altLang="en-US" dirty="0" smtClean="0"/>
              <a:t>資料整理：嘔葉</a:t>
            </a:r>
            <a:r>
              <a:rPr lang="en-US" altLang="zh-TW" dirty="0" smtClean="0"/>
              <a:t>~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93484068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2000">
        <p:random/>
      </p:transition>
    </mc:Choice>
    <mc:Fallback>
      <p:transition spd="slow" advTm="2000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28650" y="103869"/>
            <a:ext cx="7886700" cy="1325563"/>
          </a:xfrm>
        </p:spPr>
        <p:txBody>
          <a:bodyPr/>
          <a:lstStyle/>
          <a:p>
            <a:r>
              <a:rPr lang="zh-TW" altLang="en-US" dirty="0">
                <a:solidFill>
                  <a:schemeClr val="accent2"/>
                </a:solidFill>
              </a:rPr>
              <a:t>金剛猩猩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chemeClr val="accent6">
                    <a:lumMod val="50000"/>
                  </a:schemeClr>
                </a:solidFill>
              </a:rPr>
              <a:t>金剛猩猩棲息於熱帶雨林</a:t>
            </a:r>
            <a:endParaRPr lang="en-US" altLang="zh-TW" dirty="0" smtClean="0">
              <a:solidFill>
                <a:schemeClr val="accent6">
                  <a:lumMod val="50000"/>
                </a:schemeClr>
              </a:solidFill>
            </a:endParaRPr>
          </a:p>
          <a:p>
            <a:r>
              <a:rPr lang="zh-TW" altLang="en-US" dirty="0" smtClean="0">
                <a:solidFill>
                  <a:srgbClr val="FF0000"/>
                </a:solidFill>
              </a:rPr>
              <a:t>雜</a:t>
            </a:r>
            <a:r>
              <a:rPr lang="zh-TW" altLang="en-US" dirty="0" smtClean="0">
                <a:solidFill>
                  <a:srgbClr val="FF0000"/>
                </a:solidFill>
              </a:rPr>
              <a:t>食性，以素食為主</a:t>
            </a:r>
            <a:endParaRPr lang="en-US" altLang="zh-TW" dirty="0" smtClean="0">
              <a:solidFill>
                <a:srgbClr val="FF0000"/>
              </a:solidFill>
            </a:endParaRPr>
          </a:p>
          <a:p>
            <a:r>
              <a:rPr lang="zh-TW" altLang="en-US" dirty="0">
                <a:solidFill>
                  <a:schemeClr val="accent1">
                    <a:lumMod val="50000"/>
                  </a:schemeClr>
                </a:solidFill>
              </a:rPr>
              <a:t>善於爬樹，但是不會</a:t>
            </a:r>
            <a:r>
              <a:rPr lang="zh-TW" altLang="en-US" dirty="0" smtClean="0">
                <a:solidFill>
                  <a:schemeClr val="accent1">
                    <a:lumMod val="50000"/>
                  </a:schemeClr>
                </a:solidFill>
              </a:rPr>
              <a:t>游泳</a:t>
            </a:r>
            <a:endParaRPr lang="en-US" altLang="zh-TW" dirty="0" smtClean="0">
              <a:solidFill>
                <a:schemeClr val="accent1">
                  <a:lumMod val="50000"/>
                </a:schemeClr>
              </a:solidFill>
            </a:endParaRPr>
          </a:p>
          <a:p>
            <a:endParaRPr lang="en-US" altLang="zh-TW" dirty="0" smtClean="0">
              <a:solidFill>
                <a:schemeClr val="accent6">
                  <a:lumMod val="50000"/>
                </a:schemeClr>
              </a:solidFill>
            </a:endParaRPr>
          </a:p>
          <a:p>
            <a:pPr marL="0" indent="0">
              <a:buNone/>
            </a:pPr>
            <a:endParaRPr lang="zh-TW" altLang="en-US" dirty="0">
              <a:solidFill>
                <a:schemeClr val="accent6">
                  <a:lumMod val="50000"/>
                </a:schemeClr>
              </a:solidFill>
            </a:endParaRPr>
          </a:p>
        </p:txBody>
      </p:sp>
      <p:pic>
        <p:nvPicPr>
          <p:cNvPr id="1026" name="Picture 2" descr="金剛猩猩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19914" y="1027907"/>
            <a:ext cx="3078987" cy="33186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金剛猩猩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8650" y="4346576"/>
            <a:ext cx="2782576" cy="21161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5895662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4000">
        <p:random/>
      </p:transition>
    </mc:Choice>
    <mc:Fallback>
      <p:transition spd="slow" advTm="4000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93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98467" y="952955"/>
            <a:ext cx="7886700" cy="1325563"/>
          </a:xfrm>
        </p:spPr>
        <p:txBody>
          <a:bodyPr/>
          <a:lstStyle/>
          <a:p>
            <a:r>
              <a:rPr lang="zh-TW" altLang="en-US" dirty="0" smtClean="0"/>
              <a:t>資料來源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798467" y="1956254"/>
            <a:ext cx="7886700" cy="4351338"/>
          </a:xfrm>
        </p:spPr>
        <p:txBody>
          <a:bodyPr/>
          <a:lstStyle/>
          <a:p>
            <a:r>
              <a:rPr lang="en-US" altLang="zh-TW" dirty="0">
                <a:hlinkClick r:id="rId3"/>
              </a:rPr>
              <a:t>http://newweb.zoo.gov.tw/Pager/Show/ZooData_Index_Show.aspx?Animal_ID=60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86818646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2000">
        <p:random/>
      </p:transition>
    </mc:Choice>
    <mc:Fallback>
      <p:transition spd="slow" advTm="2000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46</TotalTime>
  <Words>35</Words>
  <Application>Microsoft Office PowerPoint</Application>
  <PresentationFormat>如螢幕大小 (4:3)</PresentationFormat>
  <Paragraphs>8</Paragraphs>
  <Slides>3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3</vt:i4>
      </vt:variant>
    </vt:vector>
  </HeadingPairs>
  <TitlesOfParts>
    <vt:vector size="8" baseType="lpstr">
      <vt:lpstr>文鼎超圓</vt:lpstr>
      <vt:lpstr>新細明體</vt:lpstr>
      <vt:lpstr>Arial</vt:lpstr>
      <vt:lpstr>Calibri</vt:lpstr>
      <vt:lpstr>Office 佈景主題</vt:lpstr>
      <vt:lpstr>非洲動物讚讚讚</vt:lpstr>
      <vt:lpstr>金剛猩猩</vt:lpstr>
      <vt:lpstr>資料來源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非洲動物讚讚讚</dc:title>
  <dc:creator>Windows 使用者</dc:creator>
  <cp:lastModifiedBy>Windows 使用者</cp:lastModifiedBy>
  <cp:revision>6</cp:revision>
  <dcterms:created xsi:type="dcterms:W3CDTF">2020-01-08T01:41:40Z</dcterms:created>
  <dcterms:modified xsi:type="dcterms:W3CDTF">2020-01-15T01:59:49Z</dcterms:modified>
</cp:coreProperties>
</file>