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41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44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43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72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00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5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27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84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56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47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12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2A585-37D9-4D61-AFDC-33D923B90E73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A36F1-8C52-4176-A0F7-EB33CE2DF1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56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</a:t>
            </a:r>
            <a:r>
              <a:rPr lang="en-US" altLang="zh-TW" dirty="0" smtClean="0"/>
              <a:t>:xxx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046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臺灣雲豹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瀕臨絕種保育類野生動物</a:t>
            </a:r>
            <a:endParaRPr lang="en-US" altLang="zh-TW" dirty="0" smtClean="0"/>
          </a:p>
          <a:p>
            <a:r>
              <a:rPr lang="zh-TW" altLang="en-US" dirty="0" smtClean="0"/>
              <a:t>夜行性，喜歡單獨活動，善於攀樹，短肢與長尾幫助它適應在樹上生活。</a:t>
            </a:r>
            <a:endParaRPr lang="en-US" altLang="zh-TW" dirty="0" smtClean="0"/>
          </a:p>
          <a:p>
            <a:r>
              <a:rPr lang="zh-TW" altLang="en-US" dirty="0" smtClean="0"/>
              <a:t>曾廣泛分佈在全島各地海拔一千公尺以上的原始森林。</a:t>
            </a:r>
            <a:endParaRPr lang="zh-TW" altLang="en-US" dirty="0"/>
          </a:p>
        </p:txBody>
      </p:sp>
      <p:pic>
        <p:nvPicPr>
          <p:cNvPr id="1026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342" y="2226469"/>
            <a:ext cx="3272971" cy="218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38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http://newweb.zoo.gov.tw/Pager/Show/ZooData_Index_Show.aspx?Animal_ID=11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017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59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台灣動物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</dc:title>
  <dc:creator>Windows 使用者</dc:creator>
  <cp:lastModifiedBy>Windows 使用者</cp:lastModifiedBy>
  <cp:revision>3</cp:revision>
  <dcterms:created xsi:type="dcterms:W3CDTF">2020-01-08T01:56:33Z</dcterms:created>
  <dcterms:modified xsi:type="dcterms:W3CDTF">2020-01-08T02:09:36Z</dcterms:modified>
</cp:coreProperties>
</file>