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C55D4-0C5A-4C78-9B16-122962435C9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898A-6BD8-4F94-A85C-130601B5E3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1422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2000">
        <p14:flythrough/>
      </p:transition>
    </mc:Choice>
    <mc:Fallback>
      <p:transition spd="slow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C55D4-0C5A-4C78-9B16-122962435C9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898A-6BD8-4F94-A85C-130601B5E3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5858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2000">
        <p14:flythrough/>
      </p:transition>
    </mc:Choice>
    <mc:Fallback>
      <p:transition spd="slow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C55D4-0C5A-4C78-9B16-122962435C9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898A-6BD8-4F94-A85C-130601B5E3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6631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2000">
        <p14:flythrough/>
      </p:transition>
    </mc:Choice>
    <mc:Fallback>
      <p:transition spd="slow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C55D4-0C5A-4C78-9B16-122962435C9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898A-6BD8-4F94-A85C-130601B5E3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9370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2000">
        <p14:flythrough/>
      </p:transition>
    </mc:Choice>
    <mc:Fallback>
      <p:transition spd="slow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C55D4-0C5A-4C78-9B16-122962435C9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898A-6BD8-4F94-A85C-130601B5E3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447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2000">
        <p14:flythrough/>
      </p:transition>
    </mc:Choice>
    <mc:Fallback>
      <p:transition spd="slow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C55D4-0C5A-4C78-9B16-122962435C9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898A-6BD8-4F94-A85C-130601B5E3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9575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2000">
        <p14:flythrough/>
      </p:transition>
    </mc:Choice>
    <mc:Fallback>
      <p:transition spd="slow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C55D4-0C5A-4C78-9B16-122962435C9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898A-6BD8-4F94-A85C-130601B5E3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9175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2000">
        <p14:flythrough/>
      </p:transition>
    </mc:Choice>
    <mc:Fallback>
      <p:transition spd="slow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C55D4-0C5A-4C78-9B16-122962435C9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898A-6BD8-4F94-A85C-130601B5E3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4204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2000">
        <p14:flythrough/>
      </p:transition>
    </mc:Choice>
    <mc:Fallback>
      <p:transition spd="slow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C55D4-0C5A-4C78-9B16-122962435C9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898A-6BD8-4F94-A85C-130601B5E3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4075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2000">
        <p14:flythrough/>
      </p:transition>
    </mc:Choice>
    <mc:Fallback>
      <p:transition spd="slow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C55D4-0C5A-4C78-9B16-122962435C9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898A-6BD8-4F94-A85C-130601B5E3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3819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2000">
        <p14:flythrough/>
      </p:transition>
    </mc:Choice>
    <mc:Fallback>
      <p:transition spd="slow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C55D4-0C5A-4C78-9B16-122962435C9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898A-6BD8-4F94-A85C-130601B5E3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5572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2000">
        <p14:flythrough/>
      </p:transition>
    </mc:Choice>
    <mc:Fallback>
      <p:transition spd="slow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C55D4-0C5A-4C78-9B16-122962435C9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B898A-6BD8-4F94-A85C-130601B5E3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8795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800" advTm="2000">
        <p14:flythrough/>
      </p:transition>
    </mc:Choice>
    <mc:Fallback>
      <p:transition spd="slow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Show_Main.aspx?Menu_URL_ID=090824181230554572&amp;Show_TYpe_ID=200909191127507055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55172" y="1331368"/>
            <a:ext cx="7772400" cy="2387600"/>
          </a:xfrm>
        </p:spPr>
        <p:txBody>
          <a:bodyPr/>
          <a:lstStyle/>
          <a:p>
            <a:r>
              <a:rPr lang="zh-TW" altLang="en-US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台</a:t>
            </a:r>
            <a:r>
              <a:rPr lang="zh-TW" altLang="en-US" dirty="0">
                <a:latin typeface="文鼎中特黑" panose="020B0609010101010101" pitchFamily="49" charset="-120"/>
                <a:ea typeface="文鼎中特黑" panose="020B0609010101010101" pitchFamily="49" charset="-120"/>
              </a:rPr>
              <a:t>灣</a:t>
            </a:r>
            <a:r>
              <a:rPr lang="zh-TW" altLang="en-US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動物介紹</a:t>
            </a:r>
            <a:r>
              <a:rPr lang="zh-TW" altLang="en-US" dirty="0">
                <a:latin typeface="文鼎中特黑" panose="020B0609010101010101" pitchFamily="49" charset="-120"/>
                <a:ea typeface="文鼎中特黑" panose="020B0609010101010101" pitchFamily="49" charset="-120"/>
              </a:rPr>
              <a:t> 鳥</a:t>
            </a:r>
          </a:p>
        </p:txBody>
      </p:sp>
    </p:spTree>
    <p:extLst>
      <p:ext uri="{BB962C8B-B14F-4D97-AF65-F5344CB8AC3E}">
        <p14:creationId xmlns:p14="http://schemas.microsoft.com/office/powerpoint/2010/main" val="1048634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2000">
        <p14:flythrough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FFFF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無尾熊</a:t>
            </a:r>
            <a:endParaRPr lang="zh-TW" altLang="en-US" dirty="0">
              <a:solidFill>
                <a:srgbClr val="FFFF0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403" y="1426903"/>
            <a:ext cx="3886200" cy="4351338"/>
          </a:xfrm>
        </p:spPr>
        <p:txBody>
          <a:bodyPr/>
          <a:lstStyle/>
          <a:p>
            <a:r>
              <a:rPr lang="zh-TW" altLang="en-US" dirty="0" smtClean="0"/>
              <a:t>脊索動物</a:t>
            </a:r>
            <a:r>
              <a:rPr lang="zh-TW" altLang="en-US" dirty="0"/>
              <a:t>門</a:t>
            </a:r>
          </a:p>
          <a:p>
            <a:r>
              <a:rPr lang="zh-TW" altLang="en-US" dirty="0"/>
              <a:t>哺乳綱</a:t>
            </a:r>
          </a:p>
          <a:p>
            <a:r>
              <a:rPr lang="zh-TW" altLang="en-US" dirty="0"/>
              <a:t>袋鼠目</a:t>
            </a:r>
          </a:p>
          <a:p>
            <a:r>
              <a:rPr lang="zh-TW" altLang="en-US" dirty="0"/>
              <a:t>無尾熊</a:t>
            </a:r>
            <a:r>
              <a:rPr lang="zh-TW" altLang="en-US" dirty="0" smtClean="0"/>
              <a:t>科</a:t>
            </a:r>
            <a:endParaRPr lang="en-US" altLang="zh-TW" dirty="0" smtClean="0"/>
          </a:p>
          <a:p>
            <a:r>
              <a:rPr lang="zh-TW" altLang="en-US" dirty="0" smtClean="0"/>
              <a:t>今</a:t>
            </a:r>
            <a:r>
              <a:rPr lang="zh-TW" altLang="en-US" dirty="0"/>
              <a:t>全世界的無尾熊僅分佈在澳洲東部低海拔（南緯</a:t>
            </a:r>
            <a:r>
              <a:rPr lang="en-US" altLang="zh-TW" dirty="0"/>
              <a:t>15</a:t>
            </a:r>
            <a:r>
              <a:rPr lang="zh-TW" altLang="en-US" dirty="0"/>
              <a:t>～</a:t>
            </a:r>
            <a:r>
              <a:rPr lang="en-US" altLang="zh-TW" dirty="0"/>
              <a:t>38</a:t>
            </a:r>
            <a:r>
              <a:rPr lang="zh-TW" altLang="en-US" dirty="0"/>
              <a:t>度之間）、不密集的尤加利樹林中</a:t>
            </a:r>
          </a:p>
        </p:txBody>
      </p:sp>
      <p:pic>
        <p:nvPicPr>
          <p:cNvPr id="1026" name="Picture 2" descr="無尾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3053">
            <a:off x="5839098" y="1736507"/>
            <a:ext cx="2129245" cy="195518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045509">
            <a:off x="5480350" y="4348696"/>
            <a:ext cx="1905000" cy="1428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026052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2000">
        <p14:flythrough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資料來源</a:t>
            </a:r>
            <a:endParaRPr lang="zh-TW" altLang="en-US" dirty="0">
              <a:solidFill>
                <a:srgbClr val="00B0F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zh-TW" dirty="0">
                <a:hlinkClick r:id="rId3"/>
              </a:rPr>
              <a:t>http://newweb.zoo.gov.tw/Pager/Show/Show_Main.aspx?Menu_URL_ID=090824181230554572&amp;Show_TYpe_ID=200909191127507055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10430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2000">
        <p14:flythrough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46</Words>
  <Application>Microsoft Office PowerPoint</Application>
  <PresentationFormat>如螢幕大小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文鼎中特黑</vt:lpstr>
      <vt:lpstr>新細明體</vt:lpstr>
      <vt:lpstr>Arial</vt:lpstr>
      <vt:lpstr>Calibri</vt:lpstr>
      <vt:lpstr>Calibri Light</vt:lpstr>
      <vt:lpstr>Office 佈景主題</vt:lpstr>
      <vt:lpstr>台灣動物介紹 鳥</vt:lpstr>
      <vt:lpstr>無尾熊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台灣動物介紹 鳥</dc:title>
  <dc:creator>Windows 使用者</dc:creator>
  <cp:lastModifiedBy>Windows 使用者</cp:lastModifiedBy>
  <cp:revision>6</cp:revision>
  <dcterms:created xsi:type="dcterms:W3CDTF">2020-01-08T01:41:15Z</dcterms:created>
  <dcterms:modified xsi:type="dcterms:W3CDTF">2020-01-15T02:00:40Z</dcterms:modified>
</cp:coreProperties>
</file>