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895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774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588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061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0528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93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2100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913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290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4753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0975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D8517-10B8-4B47-A8F8-9CCE1B01BBE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73516-A770-4898-8789-2E0FDD046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151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6"/>
            </a:gs>
            <a:gs pos="0">
              <a:srgbClr val="00B0F0"/>
            </a:gs>
            <a:gs pos="50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640079"/>
            <a:ext cx="6942908" cy="1489166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8000" b="1" spc="50" dirty="0" smtClean="0">
                <a:ln w="381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FF0000"/>
                    </a:gs>
                    <a:gs pos="43000">
                      <a:srgbClr val="FF66FF"/>
                    </a:gs>
                    <a:gs pos="89000">
                      <a:srgbClr val="00B050"/>
                    </a:gs>
                  </a:gsLst>
                  <a:lin ang="16200000" scaled="1"/>
                  <a:tileRect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腦筋緊急</a:t>
            </a:r>
            <a:r>
              <a:rPr lang="zh-TW" altLang="en-US" sz="8000" b="1" spc="50" dirty="0">
                <a:ln w="381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FF0000"/>
                    </a:gs>
                    <a:gs pos="43000">
                      <a:srgbClr val="FF66FF"/>
                    </a:gs>
                    <a:gs pos="89000">
                      <a:srgbClr val="00B050"/>
                    </a:gs>
                  </a:gsLst>
                  <a:lin ang="16200000" scaled="1"/>
                  <a:tileRect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轉彎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62103" y="5525589"/>
            <a:ext cx="1881051" cy="940525"/>
          </a:xfrm>
          <a:prstGeom prst="roundRect">
            <a:avLst/>
          </a:prstGeom>
          <a:gradFill>
            <a:gsLst>
              <a:gs pos="100000">
                <a:srgbClr val="FF0000"/>
              </a:gs>
              <a:gs pos="55000">
                <a:srgbClr val="FFC000"/>
              </a:gs>
              <a:gs pos="0">
                <a:srgbClr val="FFFF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6384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push.wav"/>
          </p:stSnd>
        </p:sndAc>
      </p:transition>
    </mc:Choice>
    <mc:Fallback>
      <p:transition spd="slow" advClick="0">
        <p:split orient="vert"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39" y="561069"/>
            <a:ext cx="7675575" cy="41415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7839" y="900703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請問我喜歡吃的東西？</a:t>
            </a:r>
            <a:endParaRPr lang="zh-TW" altLang="en-US" sz="60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rId5" action="ppaction://hlinksldjump"/>
          </p:cNvPr>
          <p:cNvSpPr/>
          <p:nvPr/>
        </p:nvSpPr>
        <p:spPr>
          <a:xfrm>
            <a:off x="3814656" y="5418297"/>
            <a:ext cx="1881051" cy="940525"/>
          </a:xfrm>
          <a:prstGeom prst="roundRect">
            <a:avLst/>
          </a:prstGeom>
          <a:gradFill>
            <a:gsLst>
              <a:gs pos="100000">
                <a:srgbClr val="FF0000"/>
              </a:gs>
              <a:gs pos="55000">
                <a:srgbClr val="FFC000"/>
              </a:gs>
              <a:gs pos="0">
                <a:srgbClr val="FFFF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燒仙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草</a:t>
            </a:r>
          </a:p>
        </p:txBody>
      </p:sp>
      <p:sp>
        <p:nvSpPr>
          <p:cNvPr id="6" name="圓角矩形 5">
            <a:hlinkClick r:id="rId6" action="ppaction://hlinksldjump"/>
          </p:cNvPr>
          <p:cNvSpPr/>
          <p:nvPr/>
        </p:nvSpPr>
        <p:spPr>
          <a:xfrm>
            <a:off x="6462363" y="5455921"/>
            <a:ext cx="1881051" cy="940525"/>
          </a:xfrm>
          <a:prstGeom prst="roundRect">
            <a:avLst/>
          </a:prstGeom>
          <a:gradFill>
            <a:gsLst>
              <a:gs pos="100000">
                <a:srgbClr val="FF0000"/>
              </a:gs>
              <a:gs pos="55000">
                <a:srgbClr val="FFC000"/>
              </a:gs>
              <a:gs pos="0">
                <a:srgbClr val="FFFF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豆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花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166949" y="5396526"/>
            <a:ext cx="1881051" cy="940525"/>
          </a:xfrm>
          <a:prstGeom prst="roundRect">
            <a:avLst/>
          </a:prstGeom>
          <a:gradFill>
            <a:gsLst>
              <a:gs pos="100000">
                <a:srgbClr val="FF0000"/>
              </a:gs>
              <a:gs pos="55000">
                <a:srgbClr val="FFC000"/>
              </a:gs>
              <a:gs pos="0">
                <a:srgbClr val="FFFF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肉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圓</a:t>
            </a:r>
          </a:p>
        </p:txBody>
      </p:sp>
    </p:spTree>
    <p:extLst>
      <p:ext uri="{BB962C8B-B14F-4D97-AF65-F5344CB8AC3E}">
        <p14:creationId xmlns:p14="http://schemas.microsoft.com/office/powerpoint/2010/main" val="2748391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type.wav"/>
          </p:stSnd>
        </p:sndAc>
      </p:transition>
    </mc:Choice>
    <mc:Fallback>
      <p:transition spd="slow" advClick="0">
        <p:circl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284" y="1497884"/>
            <a:ext cx="2897996" cy="3753385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1188720" y="927463"/>
            <a:ext cx="4362994" cy="4323806"/>
          </a:xfrm>
          <a:prstGeom prst="irregularSeal2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762103" y="5525589"/>
            <a:ext cx="1881051" cy="940525"/>
          </a:xfrm>
          <a:prstGeom prst="roundRect">
            <a:avLst/>
          </a:prstGeom>
          <a:gradFill>
            <a:gsLst>
              <a:gs pos="100000">
                <a:srgbClr val="FF0000"/>
              </a:gs>
              <a:gs pos="55000">
                <a:srgbClr val="FFC000"/>
              </a:gs>
              <a:gs pos="0">
                <a:srgbClr val="FFFF00"/>
              </a:gs>
            </a:gsLst>
            <a:lin ang="5400000" scaled="1"/>
          </a:gradFill>
          <a:ln w="38100"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1187725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087" y="1613398"/>
            <a:ext cx="3324225" cy="4467225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4506686" y="1149532"/>
            <a:ext cx="3357154" cy="2455817"/>
          </a:xfrm>
          <a:prstGeom prst="wedgeRoundRectCallout">
            <a:avLst>
              <a:gd name="adj1" fmla="val -65969"/>
              <a:gd name="adj2" fmla="val 28457"/>
              <a:gd name="adj3" fmla="val 16667"/>
            </a:avLst>
          </a:prstGeom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答對了！</a:t>
            </a:r>
            <a:endParaRPr lang="en-US" altLang="zh-TW" sz="40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你宇宙無敵厲害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762103" y="5525589"/>
            <a:ext cx="1881051" cy="940525"/>
          </a:xfrm>
          <a:prstGeom prst="roundRect">
            <a:avLst/>
          </a:prstGeom>
          <a:gradFill>
            <a:gsLst>
              <a:gs pos="100000">
                <a:srgbClr val="FF0000"/>
              </a:gs>
              <a:gs pos="55000">
                <a:srgbClr val="FFC000"/>
              </a:gs>
              <a:gs pos="0">
                <a:srgbClr val="FFFF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2588068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32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腦筋緊急轉彎</vt:lpstr>
      <vt:lpstr>請問我喜歡吃的東西？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腦筋緊急轉彎</dc:title>
  <dc:creator>Windows 使用者</dc:creator>
  <cp:lastModifiedBy>Windows 使用者</cp:lastModifiedBy>
  <cp:revision>11</cp:revision>
  <dcterms:created xsi:type="dcterms:W3CDTF">2019-11-13T01:40:47Z</dcterms:created>
  <dcterms:modified xsi:type="dcterms:W3CDTF">2019-12-04T02:04:21Z</dcterms:modified>
</cp:coreProperties>
</file>