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994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852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043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51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982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009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491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359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521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070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818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4BAFD-58F3-4B5A-AEBF-69203935F1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9B9BA-AA7E-4644-8339-74CCC987F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20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492">
              <a:srgbClr val="659870"/>
            </a:gs>
            <a:gs pos="74000">
              <a:srgbClr val="92D050"/>
            </a:gs>
            <a:gs pos="55000">
              <a:srgbClr val="FFFF00"/>
            </a:gs>
            <a:gs pos="34000">
              <a:srgbClr val="FFC000"/>
            </a:gs>
            <a:gs pos="0">
              <a:srgbClr val="FF0000"/>
            </a:gs>
            <a:gs pos="87000">
              <a:schemeClr val="accent5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大家來猜謎</a:t>
            </a:r>
            <a:endParaRPr lang="zh-TW" alt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864224" y="5349875"/>
            <a:ext cx="2823882" cy="1089212"/>
          </a:xfrm>
          <a:prstGeom prst="roundRect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54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3004730"/>
      </p:ext>
    </p:extLst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7300" y="217209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我喜歡的東西</a:t>
            </a:r>
            <a:endParaRPr lang="zh-TW" altLang="en-US" sz="72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801187" y="4245429"/>
            <a:ext cx="2416629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跑步</a:t>
            </a:r>
            <a:endParaRPr lang="zh-TW" altLang="en-US" sz="48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3431176" y="4245429"/>
            <a:ext cx="2416629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跳</a:t>
            </a:r>
            <a:r>
              <a:rPr lang="zh-TW" altLang="en-US" sz="48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繩</a:t>
            </a:r>
          </a:p>
        </p:txBody>
      </p:sp>
      <p:sp>
        <p:nvSpPr>
          <p:cNvPr id="10" name="圓角矩形 9">
            <a:hlinkClick r:id="" action="ppaction://hlinkshowjump?jump=lastslide"/>
          </p:cNvPr>
          <p:cNvSpPr/>
          <p:nvPr/>
        </p:nvSpPr>
        <p:spPr>
          <a:xfrm>
            <a:off x="6274525" y="4245429"/>
            <a:ext cx="2416629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玩</a:t>
            </a:r>
            <a:r>
              <a:rPr lang="zh-TW" altLang="en-US" sz="48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球</a:t>
            </a:r>
          </a:p>
        </p:txBody>
      </p:sp>
    </p:spTree>
    <p:extLst>
      <p:ext uri="{BB962C8B-B14F-4D97-AF65-F5344CB8AC3E}">
        <p14:creationId xmlns:p14="http://schemas.microsoft.com/office/powerpoint/2010/main" val="1295302043"/>
      </p:ext>
    </p:extLst>
  </p:cSld>
  <p:clrMapOvr>
    <a:masterClrMapping/>
  </p:clrMapOvr>
  <p:transition spd="slow" advClick="0">
    <p:wheel spokes="1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177" y="1893233"/>
            <a:ext cx="2743200" cy="4238625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1089212" y="2581836"/>
            <a:ext cx="4585447" cy="338865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你答錯了</a:t>
            </a:r>
            <a:r>
              <a:rPr lang="en-US" altLang="zh-TW" sz="54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!</a:t>
            </a:r>
            <a:endParaRPr lang="zh-TW" altLang="en-US" sz="54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381935" y="5755340"/>
            <a:ext cx="242969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重來</a:t>
            </a:r>
            <a:endParaRPr lang="zh-TW" altLang="en-US" sz="48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8315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explode.wav"/>
          </p:stSnd>
        </p:sndAc>
      </p:transition>
    </mc:Choice>
    <mc:Fallback>
      <p:transition spd="med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4000" b="-5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518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82" y="2407025"/>
            <a:ext cx="3348318" cy="2945444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2046258" y="1734671"/>
            <a:ext cx="2729753" cy="1694329"/>
          </a:xfrm>
          <a:prstGeom prst="wedgeRoundRectCallout">
            <a:avLst>
              <a:gd name="adj1" fmla="val 49118"/>
              <a:gd name="adj2" fmla="val 625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答對了</a:t>
            </a:r>
            <a:endParaRPr lang="en-US" altLang="zh-TW" sz="4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pPr algn="ctr"/>
            <a:r>
              <a:rPr lang="zh-TW" altLang="en-US" sz="44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你真棒</a:t>
            </a:r>
            <a:r>
              <a:rPr lang="en-US" altLang="zh-TW" sz="44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!</a:t>
            </a:r>
            <a:endParaRPr lang="zh-TW" altLang="en-US" sz="44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599509" y="5352469"/>
            <a:ext cx="2312125" cy="111364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結束</a:t>
            </a:r>
            <a:endParaRPr lang="zh-TW" altLang="en-US" sz="44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30809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文鼎粗鋼筆行楷</vt:lpstr>
      <vt:lpstr>文鼎細鋼筆行楷</vt:lpstr>
      <vt:lpstr>新細明體</vt:lpstr>
      <vt:lpstr>Arial</vt:lpstr>
      <vt:lpstr>Calibri</vt:lpstr>
      <vt:lpstr>Calibri Light</vt:lpstr>
      <vt:lpstr>Office 佈景主題</vt:lpstr>
      <vt:lpstr>大家來猜謎</vt:lpstr>
      <vt:lpstr>我喜歡的東西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2019-11-13T01:44:07Z</dcterms:created>
  <dcterms:modified xsi:type="dcterms:W3CDTF">2019-12-04T02:11:33Z</dcterms:modified>
</cp:coreProperties>
</file>