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1099F-0FCF-4B7A-BB80-AA307D97D998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D9A02-AE2E-486D-8A2F-519CB6318D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14755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1099F-0FCF-4B7A-BB80-AA307D97D998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D9A02-AE2E-486D-8A2F-519CB6318D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16825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1099F-0FCF-4B7A-BB80-AA307D97D998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D9A02-AE2E-486D-8A2F-519CB6318D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11707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1099F-0FCF-4B7A-BB80-AA307D97D998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D9A02-AE2E-486D-8A2F-519CB6318D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12505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1099F-0FCF-4B7A-BB80-AA307D97D998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D9A02-AE2E-486D-8A2F-519CB6318D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25077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1099F-0FCF-4B7A-BB80-AA307D97D998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D9A02-AE2E-486D-8A2F-519CB6318D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72701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1099F-0FCF-4B7A-BB80-AA307D97D998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D9A02-AE2E-486D-8A2F-519CB6318D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73632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1099F-0FCF-4B7A-BB80-AA307D97D998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D9A02-AE2E-486D-8A2F-519CB6318D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60477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1099F-0FCF-4B7A-BB80-AA307D97D998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D9A02-AE2E-486D-8A2F-519CB6318D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59687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1099F-0FCF-4B7A-BB80-AA307D97D998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D9A02-AE2E-486D-8A2F-519CB6318D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04737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1099F-0FCF-4B7A-BB80-AA307D97D998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D9A02-AE2E-486D-8A2F-519CB6318D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45726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1099F-0FCF-4B7A-BB80-AA307D97D998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D9A02-AE2E-486D-8A2F-519CB6318D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5194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4000">
              <a:srgbClr val="3870C8"/>
            </a:gs>
            <a:gs pos="59000">
              <a:srgbClr val="002060"/>
            </a:gs>
            <a:gs pos="26000">
              <a:srgbClr val="7030A0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96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文鼎海報體" panose="020B0609010101010101" pitchFamily="49" charset="-120"/>
                <a:ea typeface="文鼎海報體" panose="020B0609010101010101" pitchFamily="49" charset="-120"/>
              </a:rPr>
              <a:t>大家猜猜看</a:t>
            </a:r>
            <a:endParaRPr lang="zh-TW" altLang="en-US" sz="9600" b="1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atin typeface="文鼎海報體" panose="020B0609010101010101" pitchFamily="49" charset="-120"/>
              <a:ea typeface="文鼎海報體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487782" y="5630091"/>
            <a:ext cx="2168435" cy="10319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00B0F0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開始</a:t>
            </a:r>
            <a:endParaRPr lang="zh-TW" altLang="en-US" sz="4800" dirty="0">
              <a:solidFill>
                <a:srgbClr val="00B0F0"/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73172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>
        <p14:glitter pattern="hexagon"/>
        <p:sndAc>
          <p:stSnd>
            <p:snd r:embed="rId2" name="type.wav"/>
          </p:stSnd>
        </p:sndAc>
      </p:transition>
    </mc:Choice>
    <mc:Fallback>
      <p:transition spd="slow" advClick="0">
        <p:fad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9000" r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8800" dirty="0" smtClean="0">
                <a:solidFill>
                  <a:schemeClr val="bg2">
                    <a:lumMod val="10000"/>
                  </a:schemeClr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我喜歡的東西</a:t>
            </a:r>
            <a:endParaRPr lang="zh-TW" altLang="en-US" sz="8800" dirty="0">
              <a:solidFill>
                <a:schemeClr val="bg2">
                  <a:lumMod val="10000"/>
                </a:schemeClr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3683725" y="5445033"/>
            <a:ext cx="2364378" cy="121049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FF00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飯糰</a:t>
            </a:r>
            <a:endParaRPr lang="zh-TW" altLang="en-US" sz="4800" dirty="0">
              <a:solidFill>
                <a:srgbClr val="FFFF00"/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979714" y="5381898"/>
            <a:ext cx="2181498" cy="127580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FF00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冰淇淋</a:t>
            </a:r>
            <a:endParaRPr lang="zh-TW" altLang="en-US" sz="4800" dirty="0">
              <a:solidFill>
                <a:srgbClr val="FFFF00"/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  <p:sp>
        <p:nvSpPr>
          <p:cNvPr id="5" name="圓角矩形 4">
            <a:hlinkClick r:id="" action="ppaction://hlinkshowjump?jump=lastslide"/>
          </p:cNvPr>
          <p:cNvSpPr/>
          <p:nvPr/>
        </p:nvSpPr>
        <p:spPr>
          <a:xfrm>
            <a:off x="6570616" y="5412377"/>
            <a:ext cx="2168435" cy="121049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FF00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餅乾</a:t>
            </a:r>
            <a:endParaRPr lang="zh-TW" altLang="en-US" sz="4800" dirty="0">
              <a:solidFill>
                <a:srgbClr val="FFFF00"/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264412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 advClick="0">
        <p14:flip dir="r"/>
        <p:sndAc>
          <p:stSnd>
            <p:snd r:embed="rId2" name="wind.wav"/>
          </p:stSnd>
        </p:sndAc>
      </p:transition>
    </mc:Choice>
    <mc:Fallback>
      <p:transition spd="slow" advClick="0">
        <p:fade/>
        <p:sndAc>
          <p:stSnd>
            <p:snd r:embed="rId2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9931" y="1031568"/>
            <a:ext cx="5146495" cy="5942638"/>
          </a:xfrm>
          <a:prstGeom prst="rect">
            <a:avLst/>
          </a:prstGeom>
        </p:spPr>
      </p:pic>
      <p:sp>
        <p:nvSpPr>
          <p:cNvPr id="5" name="爆炸 1 4"/>
          <p:cNvSpPr/>
          <p:nvPr/>
        </p:nvSpPr>
        <p:spPr>
          <a:xfrm rot="21339215">
            <a:off x="404948" y="640080"/>
            <a:ext cx="4545874" cy="4428308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rgbClr val="FFFF00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答錯了</a:t>
            </a:r>
            <a:endParaRPr lang="zh-TW" altLang="en-US" sz="6000" dirty="0">
              <a:solidFill>
                <a:srgbClr val="FFFF00"/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  <p:sp>
        <p:nvSpPr>
          <p:cNvPr id="6" name="圓角矩形 5">
            <a:hlinkClick r:id="" action="ppaction://hlinkshowjump?jump=previousslide"/>
          </p:cNvPr>
          <p:cNvSpPr/>
          <p:nvPr/>
        </p:nvSpPr>
        <p:spPr>
          <a:xfrm>
            <a:off x="3487782" y="5590903"/>
            <a:ext cx="2168435" cy="10319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00B0F0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重來</a:t>
            </a:r>
            <a:endParaRPr lang="zh-TW" altLang="en-US" sz="4800" dirty="0">
              <a:solidFill>
                <a:srgbClr val="00B0F0"/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247466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0559" y="832088"/>
            <a:ext cx="5238206" cy="5829970"/>
          </a:xfrm>
          <a:prstGeom prst="rect">
            <a:avLst/>
          </a:prstGeom>
        </p:spPr>
      </p:pic>
      <p:sp>
        <p:nvSpPr>
          <p:cNvPr id="3" name="圓角矩形圖說文字 2"/>
          <p:cNvSpPr/>
          <p:nvPr/>
        </p:nvSpPr>
        <p:spPr>
          <a:xfrm>
            <a:off x="849086" y="1214846"/>
            <a:ext cx="3709851" cy="2795451"/>
          </a:xfrm>
          <a:prstGeom prst="wedgeRoundRectCallout">
            <a:avLst>
              <a:gd name="adj1" fmla="val 60153"/>
              <a:gd name="adj2" fmla="val 24650"/>
              <a:gd name="adj3" fmla="val 1666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rgbClr val="00B0F0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答對了</a:t>
            </a:r>
            <a:endParaRPr lang="zh-TW" altLang="en-US" sz="6600" dirty="0">
              <a:solidFill>
                <a:srgbClr val="00B0F0"/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3474719" y="5826034"/>
            <a:ext cx="2168435" cy="10319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00B0F0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掰掰</a:t>
            </a:r>
            <a:endParaRPr lang="zh-TW" altLang="en-US" sz="4800" dirty="0">
              <a:solidFill>
                <a:srgbClr val="00B0F0"/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8868763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>
        <p15:prstTrans prst="origami"/>
        <p:sndAc>
          <p:stSnd>
            <p:snd r:embed="rId2" name="breeze.wav"/>
          </p:stSnd>
        </p:sndAc>
      </p:transition>
    </mc:Choice>
    <mc:Fallback>
      <p:transition spd="slow" advClick="0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</TotalTime>
  <Words>22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文鼎ＰＯＰ－４</vt:lpstr>
      <vt:lpstr>文鼎海報體</vt:lpstr>
      <vt:lpstr>新細明體</vt:lpstr>
      <vt:lpstr>Arial</vt:lpstr>
      <vt:lpstr>Calibri</vt:lpstr>
      <vt:lpstr>Calibri Light</vt:lpstr>
      <vt:lpstr>Office 佈景主題</vt:lpstr>
      <vt:lpstr>大家猜猜看</vt:lpstr>
      <vt:lpstr>我喜歡的東西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12</cp:revision>
  <dcterms:created xsi:type="dcterms:W3CDTF">2019-11-13T01:44:17Z</dcterms:created>
  <dcterms:modified xsi:type="dcterms:W3CDTF">2019-12-04T02:12:23Z</dcterms:modified>
</cp:coreProperties>
</file>