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FEFEFE"/>
    <a:srgbClr val="9999FF"/>
    <a:srgbClr val="FF3399"/>
    <a:srgbClr val="FF99FF"/>
    <a:srgbClr val="66FFFF"/>
    <a:srgbClr val="66FF33"/>
    <a:srgbClr val="FFFF00"/>
    <a:srgbClr val="FF00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8E1F2-5D3A-4A8B-BBA8-D0DC33079BC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EEB2B-F964-42BA-9851-38C6A2D2EE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4540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8E1F2-5D3A-4A8B-BBA8-D0DC33079BC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EEB2B-F964-42BA-9851-38C6A2D2EE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85396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8E1F2-5D3A-4A8B-BBA8-D0DC33079BC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EEB2B-F964-42BA-9851-38C6A2D2EE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00056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8E1F2-5D3A-4A8B-BBA8-D0DC33079BC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EEB2B-F964-42BA-9851-38C6A2D2EE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21053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8E1F2-5D3A-4A8B-BBA8-D0DC33079BC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EEB2B-F964-42BA-9851-38C6A2D2EE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53440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8E1F2-5D3A-4A8B-BBA8-D0DC33079BC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EEB2B-F964-42BA-9851-38C6A2D2EE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40978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8E1F2-5D3A-4A8B-BBA8-D0DC33079BC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EEB2B-F964-42BA-9851-38C6A2D2EE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4195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8E1F2-5D3A-4A8B-BBA8-D0DC33079BC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EEB2B-F964-42BA-9851-38C6A2D2EE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39769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8E1F2-5D3A-4A8B-BBA8-D0DC33079BC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EEB2B-F964-42BA-9851-38C6A2D2EE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70413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8E1F2-5D3A-4A8B-BBA8-D0DC33079BC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EEB2B-F964-42BA-9851-38C6A2D2EE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97599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8E1F2-5D3A-4A8B-BBA8-D0DC33079BC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EEB2B-F964-42BA-9851-38C6A2D2EE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70194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48E1F2-5D3A-4A8B-BBA8-D0DC33079BC0}" type="datetimeFigureOut">
              <a:rPr lang="zh-TW" altLang="en-US" smtClean="0"/>
              <a:t>2019/12/4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7EEB2B-F964-42BA-9851-38C6A2D2EE3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4745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/>
    </mc:Choice>
    <mc:Fallback>
      <p:transition spd="slow" advClick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293223" y="653143"/>
            <a:ext cx="6221185" cy="1276213"/>
          </a:xfrm>
          <a:noFill/>
        </p:spPr>
        <p:txBody>
          <a:bodyPr>
            <a:prstTxWarp prst="textInflateBottom">
              <a:avLst/>
            </a:prstTxWarp>
            <a:noAutofit/>
          </a:bodyPr>
          <a:lstStyle/>
          <a:p>
            <a:r>
              <a:rPr lang="zh-TW" altLang="en-US" sz="8000" b="1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誰來猜一猜</a:t>
            </a:r>
            <a:endParaRPr lang="zh-TW" altLang="en-US" sz="8000" b="1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 flipV="1">
            <a:off x="1143000" y="5257799"/>
            <a:ext cx="150223" cy="124097"/>
          </a:xfrm>
          <a:noFill/>
        </p:spPr>
        <p:txBody>
          <a:bodyPr>
            <a:normAutofit fontScale="25000" lnSpcReduction="20000"/>
          </a:bodyPr>
          <a:lstStyle/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280409" y="3822496"/>
            <a:ext cx="2246812" cy="1214845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  <a:endParaRPr lang="zh-TW" altLang="en-US" sz="5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812406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 advClick="0">
    <p:wipe/>
    <p:sndAc>
      <p:stSnd>
        <p:snd r:embed="rId3" name="camera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11680" y="705392"/>
            <a:ext cx="5656216" cy="867729"/>
          </a:xfrm>
        </p:spPr>
        <p:txBody>
          <a:bodyPr/>
          <a:lstStyle/>
          <a:p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請問我們</a:t>
            </a:r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班戴眼鏡</a:t>
            </a:r>
            <a:r>
              <a:rPr lang="zh-TW" altLang="en-US" dirty="0" smtClean="0"/>
              <a:t>？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176" y="1573121"/>
            <a:ext cx="7228290" cy="3900215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516126" y="3038724"/>
            <a:ext cx="2246812" cy="121484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TW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3</a:t>
            </a:r>
            <a:r>
              <a:rPr lang="zh-TW" altLang="en-US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個</a:t>
            </a:r>
            <a:endParaRPr lang="zh-TW" altLang="en-US" sz="5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6" name="圓角矩形 5">
            <a:hlinkClick r:id="" action="ppaction://hlinkshowjump?jump=lastslide"/>
          </p:cNvPr>
          <p:cNvSpPr/>
          <p:nvPr/>
        </p:nvSpPr>
        <p:spPr>
          <a:xfrm>
            <a:off x="5998654" y="3038724"/>
            <a:ext cx="2246812" cy="1214845"/>
          </a:xfrm>
          <a:prstGeom prst="roundRect">
            <a:avLst/>
          </a:prstGeom>
          <a:solidFill>
            <a:srgbClr val="FF3399"/>
          </a:solidFill>
          <a:ln w="3810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4</a:t>
            </a:r>
            <a:r>
              <a:rPr lang="zh-TW" altLang="en-US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個</a:t>
            </a:r>
            <a:endParaRPr lang="zh-TW" altLang="en-US" sz="5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8" name="圓角矩形 7">
            <a:hlinkClick r:id="" action="ppaction://hlinkshowjump?jump=nextslide"/>
          </p:cNvPr>
          <p:cNvSpPr/>
          <p:nvPr/>
        </p:nvSpPr>
        <p:spPr>
          <a:xfrm>
            <a:off x="1151456" y="3038724"/>
            <a:ext cx="2246812" cy="1214845"/>
          </a:xfrm>
          <a:prstGeom prst="roundRect">
            <a:avLst/>
          </a:prstGeom>
          <a:solidFill>
            <a:srgbClr val="66FFFF"/>
          </a:solidFill>
          <a:ln w="38100">
            <a:solidFill>
              <a:srgbClr val="FF99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2</a:t>
            </a:r>
            <a:r>
              <a:rPr lang="zh-TW" altLang="en-US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個</a:t>
            </a:r>
            <a:endParaRPr lang="zh-TW" altLang="en-US" sz="5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805911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14:prism isContent="1"/>
        <p:sndAc>
          <p:stSnd>
            <p:snd r:embed="rId2" name="breeze.wav"/>
          </p:stSnd>
        </p:sndAc>
      </p:transition>
    </mc:Choice>
    <mc:Fallback>
      <p:transition spd="slow" advClick="0">
        <p:fade/>
        <p:sndAc>
          <p:stSnd>
            <p:snd r:embed="rId2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9375" y="1663387"/>
            <a:ext cx="4438255" cy="4541470"/>
          </a:xfrm>
          <a:prstGeom prst="rect">
            <a:avLst/>
          </a:prstGeom>
        </p:spPr>
      </p:pic>
      <p:sp>
        <p:nvSpPr>
          <p:cNvPr id="3" name="爆炸 1 2"/>
          <p:cNvSpPr/>
          <p:nvPr/>
        </p:nvSpPr>
        <p:spPr>
          <a:xfrm>
            <a:off x="729341" y="862149"/>
            <a:ext cx="3540034" cy="3357154"/>
          </a:xfrm>
          <a:prstGeom prst="irregularSeal1">
            <a:avLst/>
          </a:prstGeom>
          <a:solidFill>
            <a:srgbClr val="FF0000"/>
          </a:solidFill>
          <a:ln w="28575">
            <a:solidFill>
              <a:srgbClr val="66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/>
              <a:t>答錯</a:t>
            </a:r>
            <a:endParaRPr lang="zh-TW" altLang="en-US" sz="6000" dirty="0"/>
          </a:p>
        </p:txBody>
      </p:sp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2022563" y="4604657"/>
            <a:ext cx="2246812" cy="1214845"/>
          </a:xfrm>
          <a:prstGeom prst="roundRect">
            <a:avLst/>
          </a:prstGeom>
          <a:solidFill>
            <a:srgbClr val="FEFEF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9999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回</a:t>
            </a:r>
            <a:r>
              <a:rPr lang="zh-TW" altLang="en-US" sz="5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9999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去</a:t>
            </a:r>
          </a:p>
        </p:txBody>
      </p:sp>
    </p:spTree>
    <p:extLst>
      <p:ext uri="{BB962C8B-B14F-4D97-AF65-F5344CB8AC3E}">
        <p14:creationId xmlns:p14="http://schemas.microsoft.com/office/powerpoint/2010/main" val="105254300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 advClick="0">
        <p15:prstTrans prst="fracture"/>
        <p:sndAc>
          <p:stSnd>
            <p:snd r:embed="rId2" name="bomb.wav"/>
          </p:stSnd>
        </p:sndAc>
      </p:transition>
    </mc:Choice>
    <mc:Fallback>
      <p:transition spd="slow" advClick="0">
        <p:fade/>
        <p:sndAc>
          <p:stSnd>
            <p:snd r:embed="rId2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1092" y="2804588"/>
            <a:ext cx="3034655" cy="3397651"/>
          </a:xfrm>
          <a:prstGeom prst="rect">
            <a:avLst/>
          </a:prstGeom>
        </p:spPr>
      </p:pic>
      <p:sp>
        <p:nvSpPr>
          <p:cNvPr id="3" name="橢圓形圖說文字 2"/>
          <p:cNvSpPr/>
          <p:nvPr/>
        </p:nvSpPr>
        <p:spPr>
          <a:xfrm>
            <a:off x="1750424" y="1573420"/>
            <a:ext cx="2886890" cy="2206314"/>
          </a:xfrm>
          <a:prstGeom prst="wedgeEllipseCallout">
            <a:avLst>
              <a:gd name="adj1" fmla="val 46891"/>
              <a:gd name="adj2" fmla="val 47614"/>
            </a:avLst>
          </a:prstGeom>
          <a:solidFill>
            <a:srgbClr val="FF99FF"/>
          </a:solidFill>
          <a:ln w="38100">
            <a:solidFill>
              <a:srgbClr val="FFFF0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太</a:t>
            </a:r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勵嗨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2484988" y="5157211"/>
            <a:ext cx="2246812" cy="1214845"/>
          </a:xfrm>
          <a:prstGeom prst="roundRect">
            <a:avLst/>
          </a:prstGeom>
          <a:solidFill>
            <a:srgbClr val="CC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拜</a:t>
            </a:r>
            <a:r>
              <a:rPr lang="zh-TW" altLang="en-US" sz="54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拜</a:t>
            </a:r>
          </a:p>
        </p:txBody>
      </p:sp>
    </p:spTree>
    <p:extLst>
      <p:ext uri="{BB962C8B-B14F-4D97-AF65-F5344CB8AC3E}">
        <p14:creationId xmlns:p14="http://schemas.microsoft.com/office/powerpoint/2010/main" val="13133450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>
        <p:sndAc>
          <p:stSnd>
            <p:snd r:embed="rId2" name="applause.wav"/>
          </p:stSnd>
        </p:sndAc>
      </p:transition>
    </mc:Choice>
    <mc:Fallback>
      <p:transition spd="slow" advClick="0">
        <p:sndAc>
          <p:stSnd>
            <p:snd r:embed="rId2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 佈景主題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</TotalTime>
  <Words>24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文鼎甜妞體P</vt:lpstr>
      <vt:lpstr>新細明體</vt:lpstr>
      <vt:lpstr>Arial</vt:lpstr>
      <vt:lpstr>Calibri</vt:lpstr>
      <vt:lpstr>Calibri Light</vt:lpstr>
      <vt:lpstr>Office 佈景主題</vt:lpstr>
      <vt:lpstr>誰來猜一猜</vt:lpstr>
      <vt:lpstr>請問我們班戴眼鏡？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12</cp:revision>
  <dcterms:created xsi:type="dcterms:W3CDTF">2019-11-13T01:43:59Z</dcterms:created>
  <dcterms:modified xsi:type="dcterms:W3CDTF">2019-12-04T02:09:09Z</dcterms:modified>
</cp:coreProperties>
</file>