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53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F08CC-FC03-4B0B-992A-025D2C36761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9D0E-B347-40F5-9209-FEAFEAE108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9833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F08CC-FC03-4B0B-992A-025D2C36761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9D0E-B347-40F5-9209-FEAFEAE108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2592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F08CC-FC03-4B0B-992A-025D2C36761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9D0E-B347-40F5-9209-FEAFEAE108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8365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F08CC-FC03-4B0B-992A-025D2C36761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9D0E-B347-40F5-9209-FEAFEAE108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5159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F08CC-FC03-4B0B-992A-025D2C36761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9D0E-B347-40F5-9209-FEAFEAE108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975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F08CC-FC03-4B0B-992A-025D2C36761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9D0E-B347-40F5-9209-FEAFEAE108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2127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F08CC-FC03-4B0B-992A-025D2C36761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9D0E-B347-40F5-9209-FEAFEAE108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0922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F08CC-FC03-4B0B-992A-025D2C36761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9D0E-B347-40F5-9209-FEAFEAE108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3687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F08CC-FC03-4B0B-992A-025D2C36761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9D0E-B347-40F5-9209-FEAFEAE108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586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F08CC-FC03-4B0B-992A-025D2C36761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9D0E-B347-40F5-9209-FEAFEAE108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467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F08CC-FC03-4B0B-992A-025D2C36761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9D0E-B347-40F5-9209-FEAFEAE108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2077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F08CC-FC03-4B0B-992A-025D2C36761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A9D0E-B347-40F5-9209-FEAFEAE108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5491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B0F0"/>
            </a:gs>
            <a:gs pos="0">
              <a:srgbClr val="FF00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68680" y="1463040"/>
            <a:ext cx="7772400" cy="1982244"/>
          </a:xfrm>
        </p:spPr>
        <p:txBody>
          <a:bodyPr>
            <a:normAutofit/>
          </a:bodyPr>
          <a:lstStyle/>
          <a:p>
            <a:r>
              <a:rPr lang="zh-TW" altLang="en-US" sz="9600" dirty="0" smtClean="0"/>
              <a:t>大家來猜謎</a:t>
            </a:r>
            <a:endParaRPr lang="zh-TW" altLang="en-US" sz="96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801292" y="5401491"/>
            <a:ext cx="1802674" cy="89480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開始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1811501"/>
      </p:ext>
    </p:extLst>
  </p:cSld>
  <p:clrMapOvr>
    <a:masterClrMapping/>
  </p:clrMapOvr>
  <p:transition spd="slow" advClick="0">
    <p:randomBar dir="vert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95746" y="600258"/>
            <a:ext cx="7927521" cy="1372234"/>
          </a:xfrm>
        </p:spPr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</a:rPr>
              <a:t> </a:t>
            </a:r>
            <a:r>
              <a:rPr lang="zh-TW" altLang="en-US" dirty="0" smtClean="0">
                <a:solidFill>
                  <a:srgbClr val="7030A0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猜一猜我喜歡的顏色</a:t>
            </a:r>
            <a:endParaRPr lang="zh-TW" altLang="en-US" dirty="0">
              <a:solidFill>
                <a:srgbClr val="7030A0"/>
              </a:solidFill>
              <a:latin typeface="文鼎超明" panose="020B0609010101010101" pitchFamily="49" charset="-120"/>
              <a:ea typeface="文鼎超明" panose="020B0609010101010101" pitchFamily="49" charset="-120"/>
            </a:endParaRPr>
          </a:p>
        </p:txBody>
      </p:sp>
      <p:sp>
        <p:nvSpPr>
          <p:cNvPr id="4" name="圓角矩形圖說文字 3"/>
          <p:cNvSpPr/>
          <p:nvPr/>
        </p:nvSpPr>
        <p:spPr>
          <a:xfrm>
            <a:off x="4180114" y="5571310"/>
            <a:ext cx="45719" cy="45719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1627415" y="5414554"/>
            <a:ext cx="1802674" cy="89480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bg1"/>
                </a:solidFill>
              </a:rPr>
              <a:t>藍色</a:t>
            </a:r>
            <a:endParaRPr lang="zh-TW" altLang="en-US" sz="4000" dirty="0">
              <a:solidFill>
                <a:schemeClr val="bg1"/>
              </a:solidFill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5669280" y="5414554"/>
            <a:ext cx="1802674" cy="89480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紫色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0858302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whoosh.wav"/>
          </p:stSnd>
        </p:sndAc>
      </p:transition>
    </mc:Choice>
    <mc:Fallback>
      <p:transition spd="slow" advClick="0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983" y="2117664"/>
            <a:ext cx="2331286" cy="3167175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1397726" y="1881051"/>
            <a:ext cx="3696788" cy="364040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答錯了</a:t>
            </a:r>
            <a:endParaRPr lang="zh-TW" altLang="en-US" sz="3600" dirty="0"/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696788" y="5521453"/>
            <a:ext cx="1802674" cy="89480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</a:t>
            </a:r>
            <a:r>
              <a:rPr lang="zh-TW" altLang="en-US" sz="4000" dirty="0"/>
              <a:t>來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8210664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075" y="2242204"/>
            <a:ext cx="3482124" cy="2927205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5394960" y="1619794"/>
            <a:ext cx="2952206" cy="2233749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答對了</a:t>
            </a:r>
            <a:endParaRPr lang="zh-TW" altLang="en-US" sz="6600" dirty="0"/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683727" y="5310050"/>
            <a:ext cx="1802674" cy="894806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再見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175322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coin.wav"/>
          </p:stSnd>
        </p:sndAc>
      </p:transition>
    </mc:Choice>
    <mc:Fallback>
      <p:transition spd="slow" advClick="0">
        <p:blinds dir="vert"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22</Words>
  <Application>Microsoft Office PowerPoint</Application>
  <PresentationFormat>如螢幕大小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文鼎超明</vt:lpstr>
      <vt:lpstr>新細明體</vt:lpstr>
      <vt:lpstr>Arial</vt:lpstr>
      <vt:lpstr>Calibri</vt:lpstr>
      <vt:lpstr>Calibri Light</vt:lpstr>
      <vt:lpstr>Office 佈景主題</vt:lpstr>
      <vt:lpstr>大家來猜謎</vt:lpstr>
      <vt:lpstr> 猜一猜我喜歡的顏色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2019-11-13T01:53:27Z</dcterms:created>
  <dcterms:modified xsi:type="dcterms:W3CDTF">2019-12-04T02:15:56Z</dcterms:modified>
</cp:coreProperties>
</file>