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176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417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208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007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34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300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006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852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0566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979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290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1378E-DD97-4DFE-8F49-A9D5AE0FBD0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E436-1CBA-459A-B2E2-C96317C6A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24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rgbClr val="FF0000"/>
            </a:gs>
            <a:gs pos="71000">
              <a:srgbClr val="FFC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509451"/>
            <a:ext cx="7556863" cy="1985555"/>
          </a:xfrm>
          <a:gradFill>
            <a:gsLst>
              <a:gs pos="9000">
                <a:srgbClr val="FF0000"/>
              </a:gs>
              <a:gs pos="100000">
                <a:srgbClr val="FFFF0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prstTxWarp prst="textWave1">
              <a:avLst>
                <a:gd name="adj1" fmla="val 12500"/>
                <a:gd name="adj2" fmla="val 1176"/>
              </a:avLst>
            </a:prstTxWarp>
            <a:normAutofit/>
          </a:bodyPr>
          <a:lstStyle/>
          <a:p>
            <a:r>
              <a:rPr lang="zh-TW" altLang="en-US" sz="8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  <a:reflection blurRad="6350" stA="60000" endA="900" endPos="58000" dir="5400000" sy="-100000" algn="bl" rotWithShape="0"/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腦筋急轉彎</a:t>
            </a:r>
            <a:endParaRPr lang="zh-TW" altLang="en-US" sz="8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20000"/>
                  <a:lumOff val="80000"/>
                </a:schemeClr>
              </a:solidFill>
              <a:effectLst>
                <a:outerShdw dist="38100" dir="2700000" algn="tl" rotWithShape="0">
                  <a:schemeClr val="accent2"/>
                </a:outerShdw>
                <a:reflection blurRad="6350" stA="60000" endA="900" endPos="58000" dir="5400000" sy="-100000" algn="bl" rotWithShape="0"/>
              </a:effectLst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304904" y="5447212"/>
            <a:ext cx="2129245" cy="1123405"/>
          </a:xfrm>
          <a:prstGeom prst="flowChartAlternate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開始  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243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292" y="836023"/>
            <a:ext cx="6035040" cy="1155113"/>
          </a:xfrm>
        </p:spPr>
        <p:txBody>
          <a:bodyPr/>
          <a:lstStyle/>
          <a:p>
            <a:r>
              <a:rPr lang="zh-TW" altLang="en-US" dirty="0" smtClean="0"/>
              <a:t>我喜歡喝的飲料是哪個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331029" y="5159829"/>
            <a:ext cx="2129245" cy="1123405"/>
          </a:xfrm>
          <a:prstGeom prst="flowChartAlternate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芬</a:t>
            </a:r>
            <a:r>
              <a:rPr lang="zh-TW" altLang="en-US" sz="4400" dirty="0">
                <a:solidFill>
                  <a:srgbClr val="7030A0"/>
                </a:solidFill>
              </a:rPr>
              <a:t>達</a:t>
            </a:r>
            <a:r>
              <a:rPr lang="zh-TW" altLang="en-US" sz="4400" dirty="0" smtClean="0">
                <a:solidFill>
                  <a:srgbClr val="7030A0"/>
                </a:solidFill>
              </a:rPr>
              <a:t>  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6400800" y="5159829"/>
            <a:ext cx="2129245" cy="1123405"/>
          </a:xfrm>
          <a:prstGeom prst="flowChartAlternate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7030A0"/>
                </a:solidFill>
              </a:rPr>
              <a:t>汽水</a:t>
            </a:r>
            <a:r>
              <a:rPr lang="zh-TW" altLang="en-US" sz="4400" dirty="0" smtClean="0">
                <a:solidFill>
                  <a:srgbClr val="7030A0"/>
                </a:solidFill>
              </a:rPr>
              <a:t>  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sp>
        <p:nvSpPr>
          <p:cNvPr id="6" name="流程圖: 替代程序 5">
            <a:hlinkClick r:id="rId4" action="ppaction://hlinksldjump"/>
          </p:cNvPr>
          <p:cNvSpPr/>
          <p:nvPr/>
        </p:nvSpPr>
        <p:spPr>
          <a:xfrm>
            <a:off x="450669" y="5159828"/>
            <a:ext cx="2129245" cy="1123405"/>
          </a:xfrm>
          <a:prstGeom prst="flowChartAlternate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可</a:t>
            </a:r>
            <a:r>
              <a:rPr lang="zh-TW" altLang="en-US" sz="4400" dirty="0">
                <a:solidFill>
                  <a:srgbClr val="7030A0"/>
                </a:solidFill>
              </a:rPr>
              <a:t>樂</a:t>
            </a:r>
            <a:r>
              <a:rPr lang="zh-TW" altLang="en-US" sz="4400" dirty="0" smtClean="0">
                <a:solidFill>
                  <a:srgbClr val="7030A0"/>
                </a:solidFill>
              </a:rPr>
              <a:t>  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327222"/>
      </p:ext>
    </p:extLst>
  </p:cSld>
  <p:clrMapOvr>
    <a:masterClrMapping/>
  </p:clrMapOvr>
  <p:transition spd="slow" advClick="0">
    <p:comb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>
            <a:alpha val="8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946" y="2787816"/>
            <a:ext cx="3904054" cy="4070184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2011681" y="5381897"/>
            <a:ext cx="2129245" cy="1123405"/>
          </a:xfrm>
          <a:prstGeom prst="flowChartAlternate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7030A0"/>
                </a:solidFill>
              </a:rPr>
              <a:t>再</a:t>
            </a:r>
            <a:r>
              <a:rPr lang="zh-TW" altLang="en-US" sz="4400" dirty="0" smtClean="0">
                <a:solidFill>
                  <a:srgbClr val="7030A0"/>
                </a:solidFill>
              </a:rPr>
              <a:t>一 </a:t>
            </a:r>
            <a:r>
              <a:rPr lang="zh-TW" altLang="en-US" sz="4400" dirty="0">
                <a:solidFill>
                  <a:srgbClr val="7030A0"/>
                </a:solidFill>
              </a:rPr>
              <a:t>次</a:t>
            </a:r>
            <a:r>
              <a:rPr lang="zh-TW" altLang="en-US" sz="4400" dirty="0" smtClean="0">
                <a:solidFill>
                  <a:srgbClr val="7030A0"/>
                </a:solidFill>
              </a:rPr>
              <a:t>  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sp>
        <p:nvSpPr>
          <p:cNvPr id="5" name="爆炸 1 4"/>
          <p:cNvSpPr/>
          <p:nvPr/>
        </p:nvSpPr>
        <p:spPr>
          <a:xfrm>
            <a:off x="979713" y="658570"/>
            <a:ext cx="4376057" cy="4258491"/>
          </a:xfrm>
          <a:prstGeom prst="irregularSeal1">
            <a:avLst/>
          </a:prstGeom>
          <a:blipFill>
            <a:blip r:embed="rId4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</a:t>
            </a:r>
            <a:endParaRPr lang="zh-TW" altLang="en-US" sz="66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5855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485" y="2598001"/>
            <a:ext cx="3907320" cy="4259999"/>
          </a:xfrm>
          <a:prstGeom prst="rect">
            <a:avLst/>
          </a:prstGeom>
        </p:spPr>
      </p:pic>
      <p:sp>
        <p:nvSpPr>
          <p:cNvPr id="3" name="流程圖: 替代程序 2">
            <a:hlinkClick r:id="" action="ppaction://hlinkshowjump?jump=endshow"/>
          </p:cNvPr>
          <p:cNvSpPr/>
          <p:nvPr/>
        </p:nvSpPr>
        <p:spPr>
          <a:xfrm>
            <a:off x="3331029" y="5159829"/>
            <a:ext cx="2129245" cy="1123405"/>
          </a:xfrm>
          <a:prstGeom prst="flowChartAlternate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再</a:t>
            </a:r>
            <a:r>
              <a:rPr lang="zh-TW" altLang="en-US" sz="4400" dirty="0">
                <a:solidFill>
                  <a:srgbClr val="7030A0"/>
                </a:solidFill>
              </a:rPr>
              <a:t>見</a:t>
            </a:r>
            <a:r>
              <a:rPr lang="zh-TW" altLang="en-US" sz="4400" dirty="0" smtClean="0">
                <a:solidFill>
                  <a:srgbClr val="7030A0"/>
                </a:solidFill>
              </a:rPr>
              <a:t>  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sp>
        <p:nvSpPr>
          <p:cNvPr id="4" name="雲朵形圖說文字 3"/>
          <p:cNvSpPr/>
          <p:nvPr/>
        </p:nvSpPr>
        <p:spPr>
          <a:xfrm>
            <a:off x="1332412" y="0"/>
            <a:ext cx="5003074" cy="2873829"/>
          </a:xfrm>
          <a:prstGeom prst="cloudCallout">
            <a:avLst>
              <a:gd name="adj1" fmla="val 42352"/>
              <a:gd name="adj2" fmla="val 55227"/>
            </a:avLst>
          </a:prstGeom>
          <a:blipFill>
            <a:blip r:embed="rId5"/>
            <a:tile tx="0" ty="0" sx="100000" sy="100000" flip="none" algn="tl"/>
          </a:blipFill>
          <a:ln w="76200"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  你好厲害</a:t>
            </a:r>
            <a:endParaRPr lang="zh-TW" altLang="en-US" sz="32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橢圓 4"/>
          <p:cNvSpPr/>
          <p:nvPr/>
        </p:nvSpPr>
        <p:spPr>
          <a:xfrm>
            <a:off x="5185954" y="496389"/>
            <a:ext cx="274320" cy="2481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3187337" y="1985554"/>
            <a:ext cx="300446" cy="2481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1763486" y="2090057"/>
            <a:ext cx="195943" cy="1698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2495006" y="620486"/>
            <a:ext cx="274320" cy="241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73012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文鼎特圓</vt:lpstr>
      <vt:lpstr>文鼎甜妞體P</vt:lpstr>
      <vt:lpstr>新細明體</vt:lpstr>
      <vt:lpstr>Arial</vt:lpstr>
      <vt:lpstr>Calibri</vt:lpstr>
      <vt:lpstr>Calibri Light</vt:lpstr>
      <vt:lpstr>Office 佈景主題</vt:lpstr>
      <vt:lpstr>腦筋急轉彎</vt:lpstr>
      <vt:lpstr>我喜歡喝的飲料是哪個!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腦ㄐㄧ</dc:title>
  <dc:creator>Windows 使用者</dc:creator>
  <cp:lastModifiedBy>Windows 使用者</cp:lastModifiedBy>
  <cp:revision>12</cp:revision>
  <dcterms:created xsi:type="dcterms:W3CDTF">2019-11-13T01:43:55Z</dcterms:created>
  <dcterms:modified xsi:type="dcterms:W3CDTF">2019-12-04T02:09:39Z</dcterms:modified>
</cp:coreProperties>
</file>