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9933FF"/>
    <a:srgbClr val="B8E0EA"/>
    <a:srgbClr val="FF0066"/>
    <a:srgbClr val="FF99FF"/>
    <a:srgbClr val="027B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3434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5505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6617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890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3946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1260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821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1895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2717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223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36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607D7-1C82-4B4E-8B72-9EA53444D2F3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3E8DB-9E44-4846-AFE9-C204616A89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18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rgbClr val="00B0F0"/>
            </a:gs>
            <a:gs pos="26000">
              <a:srgbClr val="0070C0"/>
            </a:gs>
            <a:gs pos="66000">
              <a:srgbClr val="7030A0"/>
            </a:gs>
            <a:gs pos="46000">
              <a:srgbClr val="007DCA"/>
            </a:gs>
            <a:gs pos="96000">
              <a:srgbClr val="7030A0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881052"/>
            <a:ext cx="6949441" cy="1227909"/>
          </a:xfrm>
          <a:noFill/>
        </p:spPr>
        <p:txBody>
          <a:bodyPr>
            <a:prstTxWarp prst="textArchUp">
              <a:avLst/>
            </a:prstTxWarp>
            <a:normAutofit fontScale="90000"/>
            <a:scene3d>
              <a:camera prst="perspectiveFront"/>
              <a:lightRig rig="threePt" dir="t"/>
            </a:scene3d>
          </a:bodyPr>
          <a:lstStyle/>
          <a:p>
            <a:r>
              <a:rPr lang="zh-TW" altLang="en-US" sz="9600" b="1" dirty="0" smtClean="0">
                <a:ln w="13462">
                  <a:solidFill>
                    <a:srgbClr val="FF99FF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  <a:reflection blurRad="6350" stA="60000" endA="900" endPos="58000" dir="5400000" sy="-10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腦</a:t>
            </a:r>
            <a:r>
              <a:rPr lang="zh-TW" altLang="en-US" sz="9600" b="1" dirty="0">
                <a:ln w="13462">
                  <a:solidFill>
                    <a:srgbClr val="FF99FF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  <a:reflection blurRad="6350" stA="60000" endA="900" endPos="58000" dir="5400000" sy="-10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筋</a:t>
            </a:r>
            <a:r>
              <a:rPr lang="zh-TW" altLang="en-US" sz="9600" b="1" dirty="0" smtClean="0">
                <a:ln w="13462">
                  <a:solidFill>
                    <a:srgbClr val="FF99FF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  <a:reflection blurRad="6350" stA="60000" endA="900" endPos="58000" dir="5400000" sy="-10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急轉彎</a:t>
            </a:r>
            <a:endParaRPr lang="zh-TW" altLang="en-US" sz="9600" b="1" dirty="0">
              <a:ln w="13462">
                <a:solidFill>
                  <a:srgbClr val="FF99FF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  <a:reflection blurRad="6350" stA="60000" endA="900" endPos="58000" dir="5400000" sy="-100000" algn="bl" rotWithShape="0"/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902483"/>
            <a:ext cx="6858000" cy="1655762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圓角矩形 3"/>
          <p:cNvSpPr/>
          <p:nvPr/>
        </p:nvSpPr>
        <p:spPr>
          <a:xfrm>
            <a:off x="3775165" y="4937760"/>
            <a:ext cx="1685109" cy="1089114"/>
          </a:xfrm>
          <a:prstGeom prst="roundRect">
            <a:avLst/>
          </a:prstGeom>
          <a:gradFill>
            <a:gsLst>
              <a:gs pos="45000">
                <a:srgbClr val="AEDC3B"/>
              </a:gs>
              <a:gs pos="16000">
                <a:srgbClr val="00B0F0"/>
              </a:gs>
              <a:gs pos="32000">
                <a:srgbClr val="66C680"/>
              </a:gs>
              <a:gs pos="0">
                <a:srgbClr val="7030A0"/>
              </a:gs>
              <a:gs pos="80000">
                <a:schemeClr val="accent2"/>
              </a:gs>
              <a:gs pos="60000">
                <a:srgbClr val="FFFF00"/>
              </a:gs>
              <a:gs pos="96000">
                <a:srgbClr val="FF0000"/>
              </a:gs>
            </a:gsLst>
            <a:lin ang="135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nextslide"/>
              </a:rPr>
              <a:t>開</a:t>
            </a:r>
            <a:r>
              <a:rPr lang="zh-TW" altLang="en-US" sz="4000" dirty="0">
                <a:hlinkClick r:id="" action="ppaction://hlinkshowjump?jump=nextslide"/>
              </a:rPr>
              <a:t>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59546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  <p:sndAc>
          <p:stSnd>
            <p:snd r:embed="rId2" name="push.wav"/>
          </p:stSnd>
        </p:sndAc>
      </p:transition>
    </mc:Choice>
    <mc:Fallback>
      <p:transition spd="med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6215" y="482692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C00000"/>
                </a:solidFill>
              </a:rPr>
              <a:t>請</a:t>
            </a:r>
            <a:r>
              <a:rPr lang="zh-TW" altLang="en-US" sz="6000" dirty="0" smtClean="0">
                <a:solidFill>
                  <a:srgbClr val="FF0000"/>
                </a:solidFill>
              </a:rPr>
              <a:t>問</a:t>
            </a:r>
            <a:r>
              <a:rPr lang="zh-TW" altLang="en-US" sz="6000" dirty="0" smtClean="0">
                <a:solidFill>
                  <a:srgbClr val="FFFF00"/>
                </a:solidFill>
              </a:rPr>
              <a:t>我</a:t>
            </a:r>
            <a:r>
              <a:rPr lang="zh-TW" altLang="en-US" sz="6000" dirty="0" smtClean="0">
                <a:solidFill>
                  <a:srgbClr val="00B050"/>
                </a:solidFill>
              </a:rPr>
              <a:t>喜</a:t>
            </a:r>
            <a:r>
              <a:rPr lang="zh-TW" altLang="en-US" sz="6000" dirty="0" smtClean="0">
                <a:solidFill>
                  <a:srgbClr val="0070C0"/>
                </a:solidFill>
              </a:rPr>
              <a:t>歡</a:t>
            </a:r>
            <a:r>
              <a:rPr lang="zh-TW" altLang="en-US" sz="6000" dirty="0" smtClean="0">
                <a:solidFill>
                  <a:srgbClr val="002060"/>
                </a:solidFill>
              </a:rPr>
              <a:t>做</a:t>
            </a:r>
            <a:r>
              <a:rPr lang="zh-TW" altLang="en-US" sz="6000" dirty="0" smtClean="0">
                <a:solidFill>
                  <a:srgbClr val="7030A0"/>
                </a:solidFill>
              </a:rPr>
              <a:t>什</a:t>
            </a:r>
            <a:r>
              <a:rPr lang="zh-TW" altLang="en-US" sz="6000" dirty="0" smtClean="0">
                <a:solidFill>
                  <a:srgbClr val="FF99FF"/>
                </a:solidFill>
              </a:rPr>
              <a:t>麼</a:t>
            </a:r>
            <a:r>
              <a:rPr lang="zh-TW" altLang="en-US" sz="6000" dirty="0" smtClean="0">
                <a:solidFill>
                  <a:srgbClr val="FF66CC"/>
                </a:solidFill>
              </a:rPr>
              <a:t>運</a:t>
            </a:r>
            <a:r>
              <a:rPr lang="zh-TW" altLang="en-US" sz="6000" dirty="0" smtClean="0">
                <a:solidFill>
                  <a:srgbClr val="9933FF"/>
                </a:solidFill>
              </a:rPr>
              <a:t>動</a:t>
            </a:r>
            <a:r>
              <a:rPr lang="en-US" altLang="zh-TW" sz="6000" dirty="0" smtClean="0"/>
              <a:t>?</a:t>
            </a:r>
            <a:endParaRPr lang="zh-TW" altLang="en-US" sz="6000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1219198" y="3607525"/>
            <a:ext cx="1685109" cy="893172"/>
          </a:xfrm>
          <a:prstGeom prst="roundRect">
            <a:avLst/>
          </a:prstGeom>
          <a:gradFill>
            <a:gsLst>
              <a:gs pos="45000">
                <a:srgbClr val="AEDC3B"/>
              </a:gs>
              <a:gs pos="16000">
                <a:srgbClr val="00B0F0"/>
              </a:gs>
              <a:gs pos="32000">
                <a:srgbClr val="66C680"/>
              </a:gs>
              <a:gs pos="0">
                <a:srgbClr val="7030A0"/>
              </a:gs>
              <a:gs pos="80000">
                <a:schemeClr val="accent2"/>
              </a:gs>
              <a:gs pos="60000">
                <a:srgbClr val="FFFF00"/>
              </a:gs>
              <a:gs pos="96000">
                <a:srgbClr val="FF0000"/>
              </a:gs>
            </a:gsLst>
            <a:lin ang="135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hlinkClick r:id="" action="ppaction://hlinkshowjump?jump=lastslide"/>
              </a:rPr>
              <a:t>跑</a:t>
            </a:r>
            <a:r>
              <a:rPr lang="zh-TW" altLang="en-US" sz="4000" dirty="0">
                <a:solidFill>
                  <a:schemeClr val="tx1"/>
                </a:solidFill>
                <a:hlinkClick r:id="" action="ppaction://hlinkshowjump?jump=lastslide"/>
              </a:rPr>
              <a:t>步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122124" y="3683725"/>
            <a:ext cx="1685109" cy="937259"/>
          </a:xfrm>
          <a:prstGeom prst="roundRect">
            <a:avLst/>
          </a:prstGeom>
          <a:gradFill>
            <a:gsLst>
              <a:gs pos="45000">
                <a:srgbClr val="AEDC3B"/>
              </a:gs>
              <a:gs pos="16000">
                <a:srgbClr val="00B0F0"/>
              </a:gs>
              <a:gs pos="32000">
                <a:srgbClr val="66C680"/>
              </a:gs>
              <a:gs pos="0">
                <a:srgbClr val="7030A0"/>
              </a:gs>
              <a:gs pos="80000">
                <a:schemeClr val="accent2"/>
              </a:gs>
              <a:gs pos="60000">
                <a:srgbClr val="FFFF00"/>
              </a:gs>
              <a:gs pos="96000">
                <a:srgbClr val="FF0000"/>
              </a:gs>
            </a:gsLst>
            <a:lin ang="135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hlinkClick r:id="" action="ppaction://hlinkshowjump?jump=nextslide"/>
              </a:rPr>
              <a:t>躲避球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3670661" y="3531324"/>
            <a:ext cx="1685109" cy="1089660"/>
          </a:xfrm>
          <a:prstGeom prst="roundRect">
            <a:avLst>
              <a:gd name="adj" fmla="val 50000"/>
            </a:avLst>
          </a:prstGeom>
          <a:gradFill>
            <a:gsLst>
              <a:gs pos="45000">
                <a:srgbClr val="AEDC3B"/>
              </a:gs>
              <a:gs pos="16000">
                <a:srgbClr val="00B0F0"/>
              </a:gs>
              <a:gs pos="32000">
                <a:srgbClr val="66C680"/>
              </a:gs>
              <a:gs pos="0">
                <a:srgbClr val="7030A0"/>
              </a:gs>
              <a:gs pos="80000">
                <a:schemeClr val="accent2"/>
              </a:gs>
              <a:gs pos="60000">
                <a:srgbClr val="FFFF00"/>
              </a:gs>
              <a:gs pos="96000">
                <a:srgbClr val="FF0000"/>
              </a:gs>
            </a:gsLst>
            <a:lin ang="135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hlinkClick r:id="" action="ppaction://hlinkshowjump?jump=nextslide"/>
              </a:rPr>
              <a:t>足球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6235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chemeClr val="bg1">
                <a:lumMod val="75000"/>
              </a:schemeClr>
            </a:gs>
            <a:gs pos="40000">
              <a:schemeClr val="tx1">
                <a:lumMod val="50000"/>
                <a:lumOff val="50000"/>
              </a:schemeClr>
            </a:gs>
            <a:gs pos="22000">
              <a:schemeClr val="tx1">
                <a:lumMod val="75000"/>
                <a:lumOff val="25000"/>
              </a:schemeClr>
            </a:gs>
            <a:gs pos="2000">
              <a:schemeClr val="tx1">
                <a:lumMod val="95000"/>
                <a:lumOff val="5000"/>
              </a:schemeClr>
            </a:gs>
            <a:gs pos="56000">
              <a:srgbClr val="7F7F7F"/>
            </a:gs>
            <a:gs pos="76000">
              <a:schemeClr val="tx1">
                <a:lumMod val="50000"/>
                <a:lumOff val="5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40416">
            <a:off x="5195082" y="1234733"/>
            <a:ext cx="4398645" cy="5135590"/>
          </a:xfrm>
          <a:prstGeom prst="rect">
            <a:avLst/>
          </a:prstGeom>
        </p:spPr>
      </p:pic>
      <p:sp>
        <p:nvSpPr>
          <p:cNvPr id="6" name="爆炸 2 5"/>
          <p:cNvSpPr/>
          <p:nvPr/>
        </p:nvSpPr>
        <p:spPr>
          <a:xfrm>
            <a:off x="124643" y="0"/>
            <a:ext cx="5923459" cy="466901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答</a:t>
            </a:r>
            <a:r>
              <a:rPr lang="zh-TW" altLang="en-US" sz="2800" dirty="0"/>
              <a:t>錯</a:t>
            </a:r>
            <a:r>
              <a:rPr lang="zh-TW" altLang="en-US" sz="2800" dirty="0" smtClean="0"/>
              <a:t>了</a:t>
            </a:r>
            <a:r>
              <a:rPr lang="en-US" altLang="zh-TW" sz="2800" dirty="0" smtClean="0"/>
              <a:t>! </a:t>
            </a:r>
            <a:r>
              <a:rPr lang="zh-TW" altLang="en-US" sz="2800" dirty="0" smtClean="0"/>
              <a:t>笨蛋這麼簡單哈哈哈！！！</a:t>
            </a:r>
            <a:endParaRPr lang="zh-TW" altLang="en-US" sz="3600" dirty="0"/>
          </a:p>
        </p:txBody>
      </p:sp>
      <p:sp>
        <p:nvSpPr>
          <p:cNvPr id="7" name="圓角矩形 6">
            <a:hlinkClick r:id="" action="ppaction://hlinkshowjump?jump=previousslide"/>
          </p:cNvPr>
          <p:cNvSpPr/>
          <p:nvPr/>
        </p:nvSpPr>
        <p:spPr>
          <a:xfrm>
            <a:off x="3532957" y="5321209"/>
            <a:ext cx="1685109" cy="937259"/>
          </a:xfrm>
          <a:prstGeom prst="roundRect">
            <a:avLst/>
          </a:prstGeom>
          <a:gradFill>
            <a:gsLst>
              <a:gs pos="45000">
                <a:srgbClr val="AEDC3B"/>
              </a:gs>
              <a:gs pos="16000">
                <a:srgbClr val="00B0F0"/>
              </a:gs>
              <a:gs pos="32000">
                <a:srgbClr val="66C680"/>
              </a:gs>
              <a:gs pos="0">
                <a:srgbClr val="7030A0"/>
              </a:gs>
              <a:gs pos="80000">
                <a:schemeClr val="accent2"/>
              </a:gs>
              <a:gs pos="60000">
                <a:srgbClr val="FFFF00"/>
              </a:gs>
              <a:gs pos="96000">
                <a:srgbClr val="FF0000"/>
              </a:gs>
            </a:gsLst>
            <a:lin ang="135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重新</a:t>
            </a:r>
            <a:endParaRPr lang="zh-TW" altLang="en-US" sz="4400" dirty="0"/>
          </a:p>
          <a:p>
            <a:pPr algn="ctr"/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202098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rgbClr val="00B0F0"/>
            </a:gs>
            <a:gs pos="67000">
              <a:srgbClr val="B8E0EA"/>
            </a:gs>
            <a:gs pos="11000">
              <a:srgbClr val="0070C0"/>
            </a:gs>
            <a:gs pos="100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97" y="1175656"/>
            <a:ext cx="4359780" cy="4852307"/>
          </a:xfrm>
          <a:prstGeom prst="rect">
            <a:avLst/>
          </a:prstGeom>
        </p:spPr>
      </p:pic>
      <p:sp>
        <p:nvSpPr>
          <p:cNvPr id="3" name="雲朵形圖說文字 2"/>
          <p:cNvSpPr/>
          <p:nvPr/>
        </p:nvSpPr>
        <p:spPr>
          <a:xfrm>
            <a:off x="718457" y="714916"/>
            <a:ext cx="3853542" cy="2886893"/>
          </a:xfrm>
          <a:prstGeom prst="cloudCallout">
            <a:avLst>
              <a:gd name="adj1" fmla="val 55438"/>
              <a:gd name="adj2" fmla="val 561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答對了</a:t>
            </a:r>
            <a:r>
              <a:rPr lang="en-US" altLang="zh-TW" sz="3600" dirty="0" smtClean="0"/>
              <a:t>!</a:t>
            </a:r>
            <a:r>
              <a:rPr lang="zh-TW" altLang="en-US" sz="3600" dirty="0" smtClean="0"/>
              <a:t>你好厲害</a:t>
            </a:r>
            <a:r>
              <a:rPr lang="en-US" altLang="zh-TW" sz="3600" dirty="0" smtClean="0"/>
              <a:t>!!!!!!!</a:t>
            </a:r>
            <a:endParaRPr lang="zh-TW" altLang="en-US" sz="3600" dirty="0"/>
          </a:p>
        </p:txBody>
      </p:sp>
      <p:sp>
        <p:nvSpPr>
          <p:cNvPr id="4" name="圓角矩形 3"/>
          <p:cNvSpPr/>
          <p:nvPr/>
        </p:nvSpPr>
        <p:spPr>
          <a:xfrm>
            <a:off x="3729444" y="5090704"/>
            <a:ext cx="1685109" cy="937259"/>
          </a:xfrm>
          <a:prstGeom prst="roundRect">
            <a:avLst/>
          </a:prstGeom>
          <a:gradFill>
            <a:gsLst>
              <a:gs pos="45000">
                <a:srgbClr val="AEDC3B"/>
              </a:gs>
              <a:gs pos="16000">
                <a:srgbClr val="00B0F0"/>
              </a:gs>
              <a:gs pos="32000">
                <a:srgbClr val="66C680"/>
              </a:gs>
              <a:gs pos="0">
                <a:srgbClr val="7030A0"/>
              </a:gs>
              <a:gs pos="80000">
                <a:schemeClr val="accent2"/>
              </a:gs>
              <a:gs pos="60000">
                <a:srgbClr val="FFFF00"/>
              </a:gs>
              <a:gs pos="96000">
                <a:srgbClr val="FF0000"/>
              </a:gs>
            </a:gsLst>
            <a:lin ang="135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endshow"/>
              </a:rPr>
              <a:t>結束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1988033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35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腦筋急轉彎</vt:lpstr>
      <vt:lpstr>請問我喜歡做什麼運動?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ㄋ急轉彎</dc:title>
  <dc:creator>Windows 使用者</dc:creator>
  <cp:lastModifiedBy>Windows 使用者</cp:lastModifiedBy>
  <cp:revision>12</cp:revision>
  <dcterms:created xsi:type="dcterms:W3CDTF">2019-11-13T01:44:03Z</dcterms:created>
  <dcterms:modified xsi:type="dcterms:W3CDTF">2019-12-04T02:12:59Z</dcterms:modified>
</cp:coreProperties>
</file>