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07605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7902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6807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3579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7091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8235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5717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129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6293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4588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5739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A718A-2751-4548-918B-5F27AC2B360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1532F-BA25-4BE4-9F5D-C45861D30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63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slide" Target="slide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50000"/>
              </a:schemeClr>
            </a:gs>
            <a:gs pos="54000">
              <a:srgbClr val="FFFF00"/>
            </a:gs>
            <a:gs pos="33000">
              <a:srgbClr val="FF0000"/>
            </a:gs>
            <a:gs pos="15000">
              <a:srgbClr val="7030A0"/>
            </a:gs>
            <a:gs pos="75000">
              <a:schemeClr val="accent1">
                <a:lumMod val="7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77240" y="456157"/>
            <a:ext cx="7772400" cy="2387600"/>
          </a:xfrm>
        </p:spPr>
        <p:txBody>
          <a:bodyPr>
            <a:prstTxWarp prst="textWave1">
              <a:avLst/>
            </a:prstTxWarp>
            <a:normAutofit/>
            <a:scene3d>
              <a:camera prst="perspectiveAbove"/>
              <a:lightRig rig="threePt" dir="t"/>
            </a:scene3d>
            <a:sp3d extrusionH="57150">
              <a:bevelT w="57150" h="38100" prst="artDeco"/>
            </a:sp3d>
          </a:bodyPr>
          <a:lstStyle/>
          <a:p>
            <a:r>
              <a:rPr lang="zh-TW" altLang="en-US" sz="9600" dirty="0" smtClean="0">
                <a:ln w="0"/>
                <a:solidFill>
                  <a:srgbClr val="C000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腦筋急轉彎</a:t>
            </a:r>
            <a:endParaRPr lang="zh-TW" altLang="en-US" sz="9600" dirty="0">
              <a:ln w="0"/>
              <a:solidFill>
                <a:srgbClr val="C000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60000" endA="900" endPos="58000" dir="5400000" sy="-100000" algn="bl" rotWithShape="0"/>
              </a:effectLst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09851" y="5708468"/>
            <a:ext cx="1724297" cy="94052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00206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開始</a:t>
            </a:r>
            <a:endParaRPr lang="zh-TW" altLang="en-US" sz="5400" dirty="0">
              <a:solidFill>
                <a:srgbClr val="00206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1302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6"/>
            <a:ext cx="9144000" cy="493388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7927521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請問醬</a:t>
            </a:r>
            <a:r>
              <a:rPr lang="en-US" altLang="zh-TW" sz="6000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(JAM)</a:t>
            </a:r>
            <a:r>
              <a:rPr lang="zh-TW" altLang="en-US" sz="6000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是誰生的</a:t>
            </a:r>
            <a:r>
              <a:rPr lang="en-US" altLang="zh-TW" sz="6000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?</a:t>
            </a:r>
            <a:endParaRPr lang="zh-TW" altLang="en-US" sz="6000" dirty="0">
              <a:solidFill>
                <a:schemeClr val="bg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09851" y="5708468"/>
            <a:ext cx="1724297" cy="940526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00206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草</a:t>
            </a:r>
          </a:p>
        </p:txBody>
      </p:sp>
      <p:sp>
        <p:nvSpPr>
          <p:cNvPr id="6" name="圓角矩形 5">
            <a:hlinkClick r:id="rId6" action="ppaction://hlinksldjump"/>
          </p:cNvPr>
          <p:cNvSpPr/>
          <p:nvPr/>
        </p:nvSpPr>
        <p:spPr>
          <a:xfrm>
            <a:off x="818605" y="5708468"/>
            <a:ext cx="1724297" cy="940526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00206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工廠</a:t>
            </a:r>
          </a:p>
        </p:txBody>
      </p:sp>
      <p:sp>
        <p:nvSpPr>
          <p:cNvPr id="7" name="圓角矩形 6">
            <a:hlinkClick r:id="rId8" action="ppaction://hlinksldjump"/>
          </p:cNvPr>
          <p:cNvSpPr/>
          <p:nvPr/>
        </p:nvSpPr>
        <p:spPr>
          <a:xfrm>
            <a:off x="6540137" y="5708468"/>
            <a:ext cx="1724297" cy="940526"/>
          </a:xfrm>
          <a:prstGeom prst="roundRect">
            <a:avLst/>
          </a:prstGeom>
          <a:blipFill>
            <a:blip r:embed="rId9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00206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花</a:t>
            </a:r>
          </a:p>
        </p:txBody>
      </p:sp>
    </p:spTree>
    <p:extLst>
      <p:ext uri="{BB962C8B-B14F-4D97-AF65-F5344CB8AC3E}">
        <p14:creationId xmlns:p14="http://schemas.microsoft.com/office/powerpoint/2010/main" val="1772844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chemeClr val="tx1">
                <a:lumMod val="75000"/>
                <a:lumOff val="25000"/>
              </a:schemeClr>
            </a:gs>
            <a:gs pos="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-156753" y="-44247"/>
            <a:ext cx="6021977" cy="399723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 </a:t>
            </a:r>
            <a:r>
              <a:rPr lang="zh-TW" altLang="en-US" sz="40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答錯了</a:t>
            </a:r>
            <a:r>
              <a:rPr lang="en-US" altLang="zh-TW" sz="40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!!</a:t>
            </a:r>
            <a:r>
              <a:rPr lang="zh-TW" altLang="en-US" sz="40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你怎麼會選這個呢</a:t>
            </a:r>
            <a:r>
              <a:rPr lang="en-US" altLang="zh-TW" sz="40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?</a:t>
            </a:r>
            <a:endParaRPr lang="zh-TW" altLang="en-US" sz="40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148" y="-846140"/>
            <a:ext cx="3911848" cy="5601020"/>
          </a:xfrm>
          <a:prstGeom prst="rect">
            <a:avLst/>
          </a:prstGeom>
        </p:spPr>
      </p:pic>
      <p:sp>
        <p:nvSpPr>
          <p:cNvPr id="4" name="立方體 3"/>
          <p:cNvSpPr/>
          <p:nvPr/>
        </p:nvSpPr>
        <p:spPr>
          <a:xfrm>
            <a:off x="1606732" y="3952988"/>
            <a:ext cx="7537268" cy="190717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FF000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哈哈哈</a:t>
            </a:r>
            <a:r>
              <a:rPr lang="en-US" altLang="zh-TW" sz="9600" dirty="0" smtClean="0">
                <a:solidFill>
                  <a:srgbClr val="FF000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!!!!</a:t>
            </a:r>
            <a:endParaRPr lang="zh-TW" altLang="en-US" sz="9600" dirty="0">
              <a:solidFill>
                <a:srgbClr val="FF0000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383280" y="5891348"/>
            <a:ext cx="3187337" cy="940526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重新選</a:t>
            </a:r>
            <a:r>
              <a:rPr lang="zh-TW" altLang="en-US" sz="5400" dirty="0">
                <a:solidFill>
                  <a:schemeClr val="tx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擇</a:t>
            </a:r>
          </a:p>
        </p:txBody>
      </p:sp>
    </p:spTree>
    <p:extLst>
      <p:ext uri="{BB962C8B-B14F-4D97-AF65-F5344CB8AC3E}">
        <p14:creationId xmlns:p14="http://schemas.microsoft.com/office/powerpoint/2010/main" val="3861048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rgbClr val="92D050"/>
            </a:gs>
            <a:gs pos="63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967" y="1924319"/>
            <a:ext cx="3764037" cy="381109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3198948" y="223699"/>
            <a:ext cx="5708469" cy="1658983"/>
          </a:xfrm>
          <a:prstGeom prst="wedgeRoundRectCallout">
            <a:avLst>
              <a:gd name="adj1" fmla="val -3442"/>
              <a:gd name="adj2" fmla="val 10895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r>
              <a:rPr lang="en-US" altLang="zh-TW" sz="5400" dirty="0" smtClean="0"/>
              <a:t>!!</a:t>
            </a:r>
            <a:r>
              <a:rPr lang="zh-TW" altLang="en-US" sz="5400" dirty="0" smtClean="0"/>
              <a:t>你知道為什麼嗎</a:t>
            </a:r>
            <a:r>
              <a:rPr lang="en-US" altLang="zh-TW" sz="5400" dirty="0" smtClean="0"/>
              <a:t>?</a:t>
            </a:r>
            <a:endParaRPr lang="zh-TW" altLang="en-US" sz="5400" dirty="0"/>
          </a:p>
        </p:txBody>
      </p:sp>
      <p:sp>
        <p:nvSpPr>
          <p:cNvPr id="4" name="立方體 3"/>
          <p:cNvSpPr/>
          <p:nvPr/>
        </p:nvSpPr>
        <p:spPr>
          <a:xfrm>
            <a:off x="104503" y="2958735"/>
            <a:ext cx="5275460" cy="2677886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因為</a:t>
            </a:r>
            <a:r>
              <a:rPr lang="en-US" altLang="zh-TW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{</a:t>
            </a:r>
            <a:r>
              <a:rPr lang="zh-TW" altLang="en-US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花</a:t>
            </a:r>
            <a:r>
              <a:rPr lang="en-US" altLang="zh-TW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}</a:t>
            </a:r>
            <a:r>
              <a:rPr lang="zh-TW" altLang="en-US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生醬</a:t>
            </a:r>
            <a:r>
              <a:rPr lang="en-US" altLang="zh-TW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(JAM)</a:t>
            </a:r>
            <a:endParaRPr lang="zh-TW" altLang="en-US" sz="60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073677" y="5777047"/>
            <a:ext cx="1724297" cy="940526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00206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結束</a:t>
            </a:r>
          </a:p>
        </p:txBody>
      </p:sp>
      <p:sp>
        <p:nvSpPr>
          <p:cNvPr id="8" name="書卷 (水平) 7"/>
          <p:cNvSpPr/>
          <p:nvPr/>
        </p:nvSpPr>
        <p:spPr>
          <a:xfrm>
            <a:off x="149256" y="3219994"/>
            <a:ext cx="4741817" cy="27236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要看嗎</a:t>
            </a:r>
            <a:endParaRPr lang="zh-TW" altLang="en-US" sz="8800" dirty="0"/>
          </a:p>
        </p:txBody>
      </p:sp>
      <p:sp>
        <p:nvSpPr>
          <p:cNvPr id="9" name="圓角矩形 8">
            <a:hlinkClick r:id="rId5" action="ppaction://hlinksldjump"/>
          </p:cNvPr>
          <p:cNvSpPr/>
          <p:nvPr/>
        </p:nvSpPr>
        <p:spPr>
          <a:xfrm>
            <a:off x="6034556" y="5777046"/>
            <a:ext cx="2872861" cy="940526"/>
          </a:xfrm>
          <a:prstGeom prst="round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在玩一</a:t>
            </a:r>
            <a:r>
              <a:rPr lang="zh-TW" altLang="en-US" sz="4800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次</a:t>
            </a:r>
            <a:endParaRPr lang="zh-TW" altLang="en-US" sz="4800" dirty="0">
              <a:solidFill>
                <a:srgbClr val="FF000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10" name="書卷 (垂直) 9"/>
          <p:cNvSpPr/>
          <p:nvPr/>
        </p:nvSpPr>
        <p:spPr>
          <a:xfrm>
            <a:off x="1079500" y="2958735"/>
            <a:ext cx="2881327" cy="945423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按一</a:t>
            </a:r>
            <a:r>
              <a:rPr lang="zh-TW" altLang="en-US" sz="4400" dirty="0"/>
              <a:t>下</a:t>
            </a:r>
          </a:p>
        </p:txBody>
      </p:sp>
    </p:spTree>
    <p:extLst>
      <p:ext uri="{BB962C8B-B14F-4D97-AF65-F5344CB8AC3E}">
        <p14:creationId xmlns:p14="http://schemas.microsoft.com/office/powerpoint/2010/main" val="6924749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58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文鼎粗鋼筆行楷</vt:lpstr>
      <vt:lpstr>書法家中楷體</vt:lpstr>
      <vt:lpstr>新細明體</vt:lpstr>
      <vt:lpstr>Arial</vt:lpstr>
      <vt:lpstr>Calibri</vt:lpstr>
      <vt:lpstr>Calibri Light</vt:lpstr>
      <vt:lpstr>Office 佈景主題</vt:lpstr>
      <vt:lpstr>腦筋急轉彎</vt:lpstr>
      <vt:lpstr>請問醬(JAM)是誰生的?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12</cp:revision>
  <dcterms:created xsi:type="dcterms:W3CDTF">2019-11-13T01:43:46Z</dcterms:created>
  <dcterms:modified xsi:type="dcterms:W3CDTF">2019-12-04T02:12:52Z</dcterms:modified>
</cp:coreProperties>
</file>