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E5E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825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2958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7938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034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21272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230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1769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9348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40567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5161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390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FDD8B-B131-445A-A8ED-93C4E6C8B042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CBF1A-0D13-4C66-9FA4-0CDDE1958F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2358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4000">
              <a:srgbClr val="FF0000"/>
            </a:gs>
          </a:gsLst>
          <a:path path="circle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974874" cy="2091100"/>
          </a:xfrm>
        </p:spPr>
        <p:txBody>
          <a:bodyPr>
            <a:prstTxWarp prst="textInflate">
              <a:avLst/>
            </a:prstTxWarp>
            <a:normAutofit/>
          </a:bodyPr>
          <a:lstStyle/>
          <a:p>
            <a:r>
              <a:rPr lang="zh-TW" altLang="en-US" sz="9600" dirty="0" smtClean="0">
                <a:ln>
                  <a:solidFill>
                    <a:srgbClr val="FFFF00"/>
                  </a:solidFill>
                </a:ln>
                <a:solidFill>
                  <a:schemeClr val="accent5">
                    <a:lumMod val="75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腦筋急轉彎</a:t>
            </a:r>
            <a:endParaRPr lang="zh-TW" altLang="en-US" sz="9600" dirty="0">
              <a:ln>
                <a:solidFill>
                  <a:srgbClr val="FFFF00"/>
                </a:solidFill>
              </a:ln>
              <a:solidFill>
                <a:schemeClr val="accent5">
                  <a:lumMod val="75000"/>
                </a:schemeClr>
              </a:solidFill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57154" y="4820193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FFFF00"/>
                </a:solidFill>
                <a:latin typeface="文鼎細行楷" panose="020B0609010101010101" pitchFamily="49" charset="-120"/>
                <a:ea typeface="文鼎細行楷" panose="020B0609010101010101" pitchFamily="49" charset="-120"/>
              </a:rPr>
              <a:t>開始</a:t>
            </a:r>
            <a:endParaRPr lang="zh-TW" altLang="en-US" sz="5400" dirty="0">
              <a:solidFill>
                <a:srgbClr val="FFFF00"/>
              </a:solidFill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02683726"/>
      </p:ext>
    </p:extLst>
  </p:cSld>
  <p:clrMapOvr>
    <a:masterClrMapping/>
  </p:clrMapOvr>
  <p:transition spd="slow" advClick="0">
    <p:randomBar dir="vert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 smtClean="0"/>
              <a:t>請問郭是什麼意思</a:t>
            </a:r>
            <a:r>
              <a:rPr lang="en-US" altLang="zh-TW" sz="4800" dirty="0" smtClean="0"/>
              <a:t>?</a:t>
            </a:r>
            <a:endParaRPr lang="zh-TW" altLang="en-US" sz="4800" dirty="0"/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849085" y="4972593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Arial Black" panose="020B0A04020102020204" pitchFamily="34" charset="0"/>
                <a:ea typeface="文鼎細行楷" panose="020B0609010101010101" pitchFamily="49" charset="-120"/>
              </a:rPr>
              <a:t>關我啥事</a:t>
            </a:r>
            <a:r>
              <a:rPr lang="en-US" altLang="zh-TW" sz="3200" dirty="0" smtClean="0">
                <a:latin typeface="Arial Black" panose="020B0A04020102020204" pitchFamily="34" charset="0"/>
                <a:ea typeface="文鼎細行楷" panose="020B0609010101010101" pitchFamily="49" charset="-120"/>
              </a:rPr>
              <a:t>!</a:t>
            </a:r>
            <a:endParaRPr lang="zh-TW" altLang="en-US" sz="3200" dirty="0">
              <a:latin typeface="Arial Black" panose="020B0A04020102020204" pitchFamily="34" charset="0"/>
              <a:ea typeface="文鼎細行楷" panose="020B0609010101010101" pitchFamily="49" charset="-120"/>
            </a:endParaRP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3359330" y="4972593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郭先生</a:t>
            </a:r>
            <a:endParaRPr lang="zh-TW" altLang="en-US" sz="4000" dirty="0"/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5869576" y="4972593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細行楷" panose="020B0609010101010101" pitchFamily="49" charset="-120"/>
                <a:ea typeface="文鼎細行楷" panose="020B0609010101010101" pitchFamily="49" charset="-120"/>
              </a:rPr>
              <a:t>郭小寶</a:t>
            </a:r>
            <a:endParaRPr lang="zh-TW" altLang="en-US" sz="4400" dirty="0">
              <a:latin typeface="文鼎細行楷" panose="020B0609010101010101" pitchFamily="49" charset="-120"/>
              <a:ea typeface="文鼎細行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432142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:blinds dir="vert"/>
        <p:sndAc>
          <p:stSnd>
            <p:snd r:embed="rId2" name="whoosh.wav"/>
          </p:stSnd>
        </p:sndAc>
      </p:transition>
    </mc:Choice>
    <mc:Fallback>
      <p:transition spd="slow" advClick="0">
        <p:blinds dir="vert"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2060"/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3886" y="1286325"/>
            <a:ext cx="4342381" cy="4790489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627018" y="1055935"/>
            <a:ext cx="4676502" cy="4336868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 </a:t>
            </a:r>
            <a:r>
              <a:rPr lang="zh-TW" altLang="en-US" sz="320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不好意思</a:t>
            </a:r>
            <a:r>
              <a:rPr lang="en-US" altLang="zh-TW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r>
              <a:rPr lang="zh-TW" altLang="en-US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你是豬嗎</a:t>
            </a:r>
            <a:r>
              <a:rPr lang="en-US" altLang="zh-TW" sz="3200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!</a:t>
            </a:r>
            <a:endParaRPr lang="zh-TW" altLang="en-US" sz="3200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firstslide"/>
          </p:cNvPr>
          <p:cNvSpPr/>
          <p:nvPr/>
        </p:nvSpPr>
        <p:spPr>
          <a:xfrm>
            <a:off x="3304902" y="5238420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FF00"/>
                </a:solidFill>
              </a:rPr>
              <a:t>在一次</a:t>
            </a:r>
            <a:endParaRPr lang="zh-TW" altLang="en-US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6478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9000">
              <a:srgbClr val="FF00FF"/>
            </a:gs>
            <a:gs pos="73000">
              <a:srgbClr val="FE5E5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910" y="1547676"/>
            <a:ext cx="3019425" cy="3867150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1371600" y="1201785"/>
            <a:ext cx="3605349" cy="2690948"/>
          </a:xfrm>
          <a:prstGeom prst="wedgeEllipseCallout">
            <a:avLst>
              <a:gd name="adj1" fmla="val 82790"/>
              <a:gd name="adj2" fmla="val -254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好棒喔</a:t>
            </a:r>
            <a:r>
              <a:rPr lang="en-US" altLang="zh-TW" sz="3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!</a:t>
            </a:r>
          </a:p>
          <a:p>
            <a:pPr algn="ctr"/>
            <a:r>
              <a:rPr lang="zh-TW" altLang="en-US" sz="3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不要再來</a:t>
            </a:r>
            <a:r>
              <a:rPr lang="en-US" altLang="zh-TW" sz="3200" dirty="0" smtClean="0">
                <a:latin typeface="文鼎粗毛楷" panose="020B0609010101010101" pitchFamily="49" charset="-120"/>
                <a:ea typeface="文鼎粗毛楷" panose="020B0609010101010101" pitchFamily="49" charset="-120"/>
              </a:rPr>
              <a:t>!</a:t>
            </a:r>
            <a:endParaRPr lang="zh-TW" altLang="en-US" sz="3200" dirty="0">
              <a:latin typeface="文鼎粗毛楷" panose="020B0609010101010101" pitchFamily="49" charset="-120"/>
              <a:ea typeface="文鼎粗毛楷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3383279" y="4820193"/>
            <a:ext cx="1998618" cy="9927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800" dirty="0" smtClean="0"/>
              <a:t>Buy  </a:t>
            </a:r>
            <a:r>
              <a:rPr lang="en-US" altLang="zh-TW" sz="2800" dirty="0" err="1" smtClean="0"/>
              <a:t>Buy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3851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 advClick="0">
        <p14:honeycomb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35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4" baseType="lpstr">
      <vt:lpstr>文鼎中特廣告體</vt:lpstr>
      <vt:lpstr>文鼎空疊圓</vt:lpstr>
      <vt:lpstr>文鼎粗毛楷</vt:lpstr>
      <vt:lpstr>文鼎細行楷</vt:lpstr>
      <vt:lpstr>新細明體</vt:lpstr>
      <vt:lpstr>Arial</vt:lpstr>
      <vt:lpstr>Arial Black</vt:lpstr>
      <vt:lpstr>Calibri</vt:lpstr>
      <vt:lpstr>Calibri Light</vt:lpstr>
      <vt:lpstr>Office 佈景主題</vt:lpstr>
      <vt:lpstr>腦筋急轉彎</vt:lpstr>
      <vt:lpstr>請問郭是什麼意思?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腦筋及ㄓㄨㄢ</dc:title>
  <dc:creator>Windows 使用者</dc:creator>
  <cp:lastModifiedBy>Windows 使用者</cp:lastModifiedBy>
  <cp:revision>12</cp:revision>
  <dcterms:created xsi:type="dcterms:W3CDTF">2019-11-13T01:44:01Z</dcterms:created>
  <dcterms:modified xsi:type="dcterms:W3CDTF">2019-12-04T02:11:30Z</dcterms:modified>
</cp:coreProperties>
</file>