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EE3F4"/>
    <a:srgbClr val="FF0066"/>
    <a:srgbClr val="080006"/>
    <a:srgbClr val="00FF99"/>
    <a:srgbClr val="F43CC4"/>
    <a:srgbClr val="FCF2A6"/>
    <a:srgbClr val="887EB2"/>
    <a:srgbClr val="FEA4E6"/>
    <a:srgbClr val="DCA3FF"/>
    <a:srgbClr val="A8FA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118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17C4E-1353-4C74-8A3F-A4CE50743FBD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51D93-08F2-4D67-9511-E30F7D7A67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991467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17C4E-1353-4C74-8A3F-A4CE50743FBD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51D93-08F2-4D67-9511-E30F7D7A67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0790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17C4E-1353-4C74-8A3F-A4CE50743FBD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51D93-08F2-4D67-9511-E30F7D7A67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366850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17C4E-1353-4C74-8A3F-A4CE50743FBD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51D93-08F2-4D67-9511-E30F7D7A67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676723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17C4E-1353-4C74-8A3F-A4CE50743FBD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51D93-08F2-4D67-9511-E30F7D7A67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40777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17C4E-1353-4C74-8A3F-A4CE50743FBD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51D93-08F2-4D67-9511-E30F7D7A67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263025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17C4E-1353-4C74-8A3F-A4CE50743FBD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51D93-08F2-4D67-9511-E30F7D7A67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34312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17C4E-1353-4C74-8A3F-A4CE50743FBD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51D93-08F2-4D67-9511-E30F7D7A67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47564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17C4E-1353-4C74-8A3F-A4CE50743FBD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51D93-08F2-4D67-9511-E30F7D7A67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150490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17C4E-1353-4C74-8A3F-A4CE50743FBD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51D93-08F2-4D67-9511-E30F7D7A67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20409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17C4E-1353-4C74-8A3F-A4CE50743FBD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51D93-08F2-4D67-9511-E30F7D7A67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68025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817C4E-1353-4C74-8A3F-A4CE50743FBD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551D93-08F2-4D67-9511-E30F7D7A67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3850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0000">
              <a:srgbClr val="DCA3FF"/>
            </a:gs>
            <a:gs pos="65000">
              <a:srgbClr val="DCA3FF"/>
            </a:gs>
            <a:gs pos="12000">
              <a:srgbClr val="FEA4E6"/>
            </a:gs>
            <a:gs pos="83000">
              <a:srgbClr val="FEA4E6"/>
            </a:gs>
            <a:gs pos="100000">
              <a:srgbClr val="DCA3FF"/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457200" y="561703"/>
            <a:ext cx="7981405" cy="1384663"/>
          </a:xfrm>
        </p:spPr>
        <p:txBody>
          <a:bodyPr>
            <a:prstTxWarp prst="textWave4">
              <a:avLst/>
            </a:prstTxWarp>
            <a:noAutofit/>
          </a:bodyPr>
          <a:lstStyle/>
          <a:p>
            <a:r>
              <a:rPr lang="zh-TW" altLang="en-US" sz="9600" dirty="0">
                <a:gradFill flip="none" rotWithShape="1">
                  <a:gsLst>
                    <a:gs pos="39000">
                      <a:srgbClr val="FFCDA3"/>
                    </a:gs>
                    <a:gs pos="65000">
                      <a:srgbClr val="FCF2A6"/>
                    </a:gs>
                    <a:gs pos="12000">
                      <a:srgbClr val="FEA4E6"/>
                    </a:gs>
                    <a:gs pos="83000">
                      <a:srgbClr val="A8FADB"/>
                    </a:gs>
                    <a:gs pos="100000">
                      <a:srgbClr val="AEE3F4"/>
                    </a:gs>
                  </a:gsLst>
                  <a:lin ang="13500000" scaled="1"/>
                  <a:tileRect/>
                </a:gradFill>
                <a:latin typeface="文鼎甜妞體P" panose="020B0602010101010101" pitchFamily="34" charset="-120"/>
                <a:ea typeface="文鼎甜妞體P" panose="020B0602010101010101" pitchFamily="34" charset="-120"/>
                <a:cs typeface="+mj-cs"/>
              </a:rPr>
              <a:t>大家來猜謎</a:t>
            </a:r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2997925" y="4062549"/>
            <a:ext cx="3291839" cy="1606732"/>
          </a:xfrm>
          <a:prstGeom prst="roundRect">
            <a:avLst/>
          </a:prstGeom>
          <a:gradFill flip="none" rotWithShape="1">
            <a:gsLst>
              <a:gs pos="0">
                <a:srgbClr val="F43CC4">
                  <a:tint val="66000"/>
                  <a:satMod val="160000"/>
                </a:srgbClr>
              </a:gs>
              <a:gs pos="50000">
                <a:srgbClr val="F43CC4">
                  <a:tint val="44500"/>
                  <a:satMod val="160000"/>
                </a:srgbClr>
              </a:gs>
              <a:gs pos="100000">
                <a:srgbClr val="F43CC4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9600" dirty="0" smtClean="0"/>
              <a:t>start</a:t>
            </a:r>
            <a:endParaRPr lang="zh-TW" altLang="en-US" sz="9600" dirty="0"/>
          </a:p>
        </p:txBody>
      </p:sp>
    </p:spTree>
    <p:extLst>
      <p:ext uri="{BB962C8B-B14F-4D97-AF65-F5344CB8AC3E}">
        <p14:creationId xmlns:p14="http://schemas.microsoft.com/office/powerpoint/2010/main" val="31415149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 advClick="0">
        <p14:honeycomb/>
        <p:sndAc>
          <p:stSnd>
            <p:snd r:embed="rId2" name="chimes.wav"/>
          </p:stSnd>
        </p:sndAc>
      </p:transition>
    </mc:Choice>
    <mc:Fallback>
      <p:transition spd="slow" advClick="0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7210" y="574132"/>
            <a:ext cx="7886700" cy="1659617"/>
          </a:xfrm>
          <a:noFill/>
        </p:spPr>
        <p:txBody>
          <a:bodyPr>
            <a:prstTxWarp prst="textChevronInverted">
              <a:avLst/>
            </a:prstTxWarp>
            <a:normAutofit/>
          </a:bodyPr>
          <a:lstStyle/>
          <a:p>
            <a:r>
              <a:rPr lang="zh-TW" altLang="en-US" sz="4800" dirty="0" smtClean="0">
                <a:gradFill flip="none" rotWithShape="1">
                  <a:gsLst>
                    <a:gs pos="39000">
                      <a:srgbClr val="FFCDA3"/>
                    </a:gs>
                    <a:gs pos="65000">
                      <a:srgbClr val="FCF2A6"/>
                    </a:gs>
                    <a:gs pos="12000">
                      <a:srgbClr val="FEA4E6"/>
                    </a:gs>
                    <a:gs pos="83000">
                      <a:srgbClr val="A8FADB"/>
                    </a:gs>
                    <a:gs pos="100000">
                      <a:srgbClr val="AEE3F4"/>
                    </a:gs>
                  </a:gsLst>
                  <a:path path="circle">
                    <a:fillToRect r="100000" b="100000"/>
                  </a:path>
                  <a:tileRect l="-100000" t="-100000"/>
                </a:gra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請問稱為靈魂之窗的部位是</a:t>
            </a:r>
            <a:r>
              <a:rPr lang="en-US" altLang="zh-TW" sz="4800" dirty="0" smtClean="0">
                <a:gradFill flip="none" rotWithShape="1">
                  <a:gsLst>
                    <a:gs pos="39000">
                      <a:srgbClr val="FFCDA3"/>
                    </a:gs>
                    <a:gs pos="65000">
                      <a:srgbClr val="FCF2A6"/>
                    </a:gs>
                    <a:gs pos="12000">
                      <a:srgbClr val="FEA4E6"/>
                    </a:gs>
                    <a:gs pos="83000">
                      <a:srgbClr val="A8FADB"/>
                    </a:gs>
                    <a:gs pos="100000">
                      <a:srgbClr val="AEE3F4"/>
                    </a:gs>
                  </a:gsLst>
                  <a:path path="circle">
                    <a:fillToRect r="100000" b="100000"/>
                  </a:path>
                  <a:tileRect l="-100000" t="-100000"/>
                </a:gra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?</a:t>
            </a:r>
            <a:endParaRPr lang="zh-TW" altLang="en-US" sz="4800" dirty="0">
              <a:gradFill flip="none" rotWithShape="1">
                <a:gsLst>
                  <a:gs pos="39000">
                    <a:srgbClr val="FFCDA3"/>
                  </a:gs>
                  <a:gs pos="65000">
                    <a:srgbClr val="FCF2A6"/>
                  </a:gs>
                  <a:gs pos="12000">
                    <a:srgbClr val="FEA4E6"/>
                  </a:gs>
                  <a:gs pos="83000">
                    <a:srgbClr val="A8FADB"/>
                  </a:gs>
                  <a:gs pos="100000">
                    <a:srgbClr val="AEE3F4"/>
                  </a:gs>
                </a:gsLst>
                <a:path path="circle">
                  <a:fillToRect r="100000" b="100000"/>
                </a:path>
                <a:tileRect l="-100000" t="-100000"/>
              </a:gra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4" name="圓角矩形 3">
            <a:hlinkClick r:id="" action="ppaction://hlinkshowjump?jump=lastslide"/>
          </p:cNvPr>
          <p:cNvSpPr/>
          <p:nvPr/>
        </p:nvSpPr>
        <p:spPr>
          <a:xfrm>
            <a:off x="3174274" y="4349928"/>
            <a:ext cx="2416628" cy="1428211"/>
          </a:xfrm>
          <a:prstGeom prst="roundRect">
            <a:avLst/>
          </a:prstGeom>
          <a:gradFill flip="none" rotWithShape="1">
            <a:gsLst>
              <a:gs pos="0">
                <a:srgbClr val="F43CC4">
                  <a:tint val="66000"/>
                  <a:satMod val="160000"/>
                </a:srgbClr>
              </a:gs>
              <a:gs pos="50000">
                <a:srgbClr val="F43CC4">
                  <a:tint val="44500"/>
                  <a:satMod val="160000"/>
                </a:srgbClr>
              </a:gs>
              <a:gs pos="100000">
                <a:srgbClr val="F43CC4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72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眼睛</a:t>
            </a:r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5904413" y="4349929"/>
            <a:ext cx="2519498" cy="1428212"/>
          </a:xfrm>
          <a:prstGeom prst="roundRect">
            <a:avLst/>
          </a:prstGeom>
          <a:gradFill flip="none" rotWithShape="1">
            <a:gsLst>
              <a:gs pos="0">
                <a:srgbClr val="F43CC4">
                  <a:tint val="66000"/>
                  <a:satMod val="160000"/>
                </a:srgbClr>
              </a:gs>
              <a:gs pos="50000">
                <a:srgbClr val="F43CC4">
                  <a:tint val="44500"/>
                  <a:satMod val="160000"/>
                </a:srgbClr>
              </a:gs>
              <a:gs pos="100000">
                <a:srgbClr val="F43CC4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72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嘴巴</a:t>
            </a:r>
          </a:p>
        </p:txBody>
      </p:sp>
      <p:sp>
        <p:nvSpPr>
          <p:cNvPr id="6" name="圓角矩形 5">
            <a:hlinkClick r:id="" action="ppaction://hlinkshowjump?jump=nextslide"/>
          </p:cNvPr>
          <p:cNvSpPr/>
          <p:nvPr/>
        </p:nvSpPr>
        <p:spPr>
          <a:xfrm>
            <a:off x="163286" y="4349928"/>
            <a:ext cx="2488474" cy="1428211"/>
          </a:xfrm>
          <a:prstGeom prst="roundRect">
            <a:avLst/>
          </a:prstGeom>
          <a:gradFill flip="none" rotWithShape="1">
            <a:gsLst>
              <a:gs pos="0">
                <a:srgbClr val="F43CC4">
                  <a:tint val="66000"/>
                  <a:satMod val="160000"/>
                </a:srgbClr>
              </a:gs>
              <a:gs pos="50000">
                <a:srgbClr val="F43CC4">
                  <a:tint val="44500"/>
                  <a:satMod val="160000"/>
                </a:srgbClr>
              </a:gs>
              <a:gs pos="100000">
                <a:srgbClr val="F43CC4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72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耳朵</a:t>
            </a:r>
          </a:p>
        </p:txBody>
      </p:sp>
    </p:spTree>
    <p:extLst>
      <p:ext uri="{BB962C8B-B14F-4D97-AF65-F5344CB8AC3E}">
        <p14:creationId xmlns:p14="http://schemas.microsoft.com/office/powerpoint/2010/main" val="257011995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prestige"/>
        <p:sndAc>
          <p:stSnd>
            <p:snd r:embed="rId2" name="breeze.wav"/>
          </p:stSnd>
        </p:sndAc>
      </p:transition>
    </mc:Choice>
    <mc:Fallback>
      <p:transition spd="slow" advClick="0">
        <p:fade/>
        <p:sndAc>
          <p:stSnd>
            <p:snd r:embed="rId2" name="breez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0000">
              <a:schemeClr val="bg2">
                <a:lumMod val="50000"/>
              </a:schemeClr>
            </a:gs>
            <a:gs pos="65000">
              <a:schemeClr val="tx1">
                <a:lumMod val="95000"/>
                <a:lumOff val="5000"/>
              </a:schemeClr>
            </a:gs>
            <a:gs pos="14000">
              <a:schemeClr val="tx1">
                <a:lumMod val="50000"/>
                <a:lumOff val="50000"/>
              </a:schemeClr>
            </a:gs>
            <a:gs pos="83000">
              <a:schemeClr val="bg2">
                <a:lumMod val="10000"/>
              </a:schemeClr>
            </a:gs>
            <a:gs pos="100000">
              <a:schemeClr val="bg2">
                <a:lumMod val="25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8780" y="1087355"/>
            <a:ext cx="4797106" cy="5268140"/>
          </a:xfrm>
          <a:prstGeom prst="rect">
            <a:avLst/>
          </a:prstGeom>
        </p:spPr>
      </p:pic>
      <p:sp>
        <p:nvSpPr>
          <p:cNvPr id="3" name="爆炸 1 2"/>
          <p:cNvSpPr/>
          <p:nvPr/>
        </p:nvSpPr>
        <p:spPr>
          <a:xfrm>
            <a:off x="1058091" y="613953"/>
            <a:ext cx="4976948" cy="4545875"/>
          </a:xfrm>
          <a:prstGeom prst="irregularSeal1">
            <a:avLst/>
          </a:prstGeom>
          <a:solidFill>
            <a:srgbClr val="887EB2"/>
          </a:soli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rgbClr val="002060"/>
                </a:solidFill>
                <a:latin typeface="文鼎古印體" panose="020B0609010101010101" pitchFamily="49" charset="-120"/>
                <a:ea typeface="文鼎古印體" panose="020B0609010101010101" pitchFamily="49" charset="-120"/>
              </a:rPr>
              <a:t>呜</a:t>
            </a:r>
            <a:r>
              <a:rPr lang="en-US" altLang="zh-TW" sz="3600" dirty="0" smtClean="0">
                <a:solidFill>
                  <a:srgbClr val="002060"/>
                </a:solidFill>
                <a:latin typeface="文鼎古印體" panose="020B0609010101010101" pitchFamily="49" charset="-120"/>
                <a:ea typeface="文鼎古印體" panose="020B0609010101010101" pitchFamily="49" charset="-120"/>
              </a:rPr>
              <a:t>...</a:t>
            </a:r>
            <a:r>
              <a:rPr lang="zh-TW" altLang="en-US" sz="3600" dirty="0" smtClean="0">
                <a:solidFill>
                  <a:srgbClr val="002060"/>
                </a:solidFill>
                <a:latin typeface="文鼎古印體" panose="020B0609010101010101" pitchFamily="49" charset="-120"/>
                <a:ea typeface="文鼎古印體" panose="020B0609010101010101" pitchFamily="49" charset="-120"/>
              </a:rPr>
              <a:t>答錯了</a:t>
            </a:r>
            <a:endParaRPr lang="zh-TW" altLang="en-US" sz="3600" dirty="0">
              <a:solidFill>
                <a:srgbClr val="002060"/>
              </a:solidFill>
              <a:latin typeface="文鼎古印體" panose="020B0609010101010101" pitchFamily="49" charset="-120"/>
              <a:ea typeface="文鼎古印體" panose="020B0609010101010101" pitchFamily="49" charset="-120"/>
            </a:endParaRPr>
          </a:p>
        </p:txBody>
      </p:sp>
      <p:sp>
        <p:nvSpPr>
          <p:cNvPr id="6" name="圓角矩形 5">
            <a:hlinkClick r:id="" action="ppaction://hlinkshowjump?jump=previousslide"/>
          </p:cNvPr>
          <p:cNvSpPr/>
          <p:nvPr/>
        </p:nvSpPr>
        <p:spPr>
          <a:xfrm>
            <a:off x="3246348" y="5057062"/>
            <a:ext cx="2984864" cy="1401199"/>
          </a:xfrm>
          <a:prstGeom prst="roundRect">
            <a:avLst/>
          </a:prstGeom>
          <a:gradFill flip="none" rotWithShape="1">
            <a:gsLst>
              <a:gs pos="0">
                <a:srgbClr val="080006">
                  <a:tint val="66000"/>
                  <a:satMod val="160000"/>
                </a:srgbClr>
              </a:gs>
              <a:gs pos="50000">
                <a:srgbClr val="080006">
                  <a:tint val="44500"/>
                  <a:satMod val="160000"/>
                </a:srgbClr>
              </a:gs>
              <a:gs pos="100000">
                <a:srgbClr val="080006">
                  <a:tint val="23500"/>
                  <a:satMod val="160000"/>
                </a:srgbClr>
              </a:gs>
            </a:gsLst>
            <a:path path="circle">
              <a:fillToRect l="100000" t="100000"/>
            </a:path>
            <a:tileRect r="-100000" b="-100000"/>
          </a:gradFill>
          <a:ln w="7620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在試一次</a:t>
            </a:r>
            <a:endParaRPr lang="zh-TW" altLang="en-US" sz="48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9282740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crush"/>
        <p:sndAc>
          <p:stSnd>
            <p:snd r:embed="rId2" name="bomb.wav"/>
          </p:stSnd>
        </p:sndAc>
      </p:transition>
    </mc:Choice>
    <mc:Fallback>
      <p:transition spd="slow" advClick="0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0000">
              <a:srgbClr val="FEA4E6"/>
            </a:gs>
            <a:gs pos="65000">
              <a:srgbClr val="FCF2A6"/>
            </a:gs>
            <a:gs pos="14000">
              <a:srgbClr val="FCF2A6"/>
            </a:gs>
            <a:gs pos="83000">
              <a:srgbClr val="FEA4E6"/>
            </a:gs>
            <a:gs pos="100000">
              <a:srgbClr val="FCF2A6"/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67010" y="661306"/>
            <a:ext cx="5023292" cy="5339443"/>
          </a:xfrm>
          <a:prstGeom prst="rect">
            <a:avLst/>
          </a:prstGeom>
        </p:spPr>
      </p:pic>
      <p:sp>
        <p:nvSpPr>
          <p:cNvPr id="3" name="橢圓形圖說文字 2"/>
          <p:cNvSpPr/>
          <p:nvPr/>
        </p:nvSpPr>
        <p:spPr>
          <a:xfrm>
            <a:off x="3892730" y="117566"/>
            <a:ext cx="4767943" cy="3213462"/>
          </a:xfrm>
          <a:prstGeom prst="wedgeEllipseCallout">
            <a:avLst>
              <a:gd name="adj1" fmla="val -50451"/>
              <a:gd name="adj2" fmla="val 51998"/>
            </a:avLst>
          </a:prstGeom>
          <a:solidFill>
            <a:srgbClr val="FCF2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5400" dirty="0" err="1" smtClean="0">
                <a:solidFill>
                  <a:srgbClr val="00FF99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Ya</a:t>
            </a:r>
            <a:r>
              <a:rPr lang="en-US" altLang="zh-TW" sz="5400" dirty="0" smtClean="0">
                <a:solidFill>
                  <a:srgbClr val="00FF99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 </a:t>
            </a:r>
            <a:r>
              <a:rPr lang="en-US" altLang="zh-TW" sz="5400" dirty="0" err="1" smtClean="0">
                <a:solidFill>
                  <a:srgbClr val="00FF99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ya</a:t>
            </a:r>
            <a:r>
              <a:rPr lang="en-US" altLang="zh-TW" sz="5400" dirty="0" smtClean="0">
                <a:solidFill>
                  <a:srgbClr val="00FF99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 </a:t>
            </a:r>
            <a:r>
              <a:rPr lang="en-US" altLang="zh-TW" sz="5400" dirty="0" err="1" smtClean="0">
                <a:solidFill>
                  <a:srgbClr val="00FF99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ya</a:t>
            </a:r>
            <a:r>
              <a:rPr lang="en-US" altLang="zh-TW" sz="5400" dirty="0" smtClean="0">
                <a:solidFill>
                  <a:srgbClr val="00FF99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 </a:t>
            </a:r>
            <a:r>
              <a:rPr lang="zh-TW" altLang="en-US" sz="5400" dirty="0" smtClean="0">
                <a:solidFill>
                  <a:srgbClr val="00FF99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答對了</a:t>
            </a:r>
            <a:r>
              <a:rPr lang="en-US" altLang="zh-TW" sz="5400" dirty="0" smtClean="0">
                <a:solidFill>
                  <a:srgbClr val="00FF99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!</a:t>
            </a:r>
            <a:r>
              <a:rPr lang="zh-TW" altLang="en-US" sz="5400" dirty="0" smtClean="0">
                <a:solidFill>
                  <a:srgbClr val="00FF99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 </a:t>
            </a:r>
            <a:endParaRPr lang="zh-TW" altLang="en-US" sz="5400" dirty="0">
              <a:solidFill>
                <a:srgbClr val="00FF99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4" name="圓角矩形 3">
            <a:hlinkClick r:id="" action="ppaction://hlinkshowjump?jump=endshow"/>
          </p:cNvPr>
          <p:cNvSpPr/>
          <p:nvPr/>
        </p:nvSpPr>
        <p:spPr>
          <a:xfrm>
            <a:off x="3507376" y="4545875"/>
            <a:ext cx="3291839" cy="1606732"/>
          </a:xfrm>
          <a:prstGeom prst="roundRect">
            <a:avLst/>
          </a:prstGeom>
          <a:solidFill>
            <a:srgbClr val="F43CC4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9600" dirty="0" smtClean="0">
                <a:ln w="28575">
                  <a:solidFill>
                    <a:srgbClr val="AEE3F4"/>
                  </a:solidFill>
                </a:ln>
                <a:latin typeface="文鼎甜妞體P" panose="020B0602010101010101" pitchFamily="34" charset="-120"/>
                <a:ea typeface="文鼎甜妞體P" panose="020B0602010101010101" pitchFamily="34" charset="-120"/>
              </a:rPr>
              <a:t>結束</a:t>
            </a:r>
            <a:endParaRPr lang="zh-TW" altLang="en-US" sz="9600" dirty="0">
              <a:ln w="28575">
                <a:solidFill>
                  <a:srgbClr val="AEE3F4"/>
                </a:solidFill>
              </a:ln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051365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Click="0">
        <p14:ripple/>
        <p:sndAc>
          <p:stSnd>
            <p:snd r:embed="rId2" name="applause.wav"/>
          </p:stSnd>
        </p:sndAc>
      </p:transition>
    </mc:Choice>
    <mc:Fallback>
      <p:transition spd="slow" advClick="0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107</TotalTime>
  <Words>31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文鼎古印體</vt:lpstr>
      <vt:lpstr>文鼎甜妞體P</vt:lpstr>
      <vt:lpstr>新細明體</vt:lpstr>
      <vt:lpstr>Arial</vt:lpstr>
      <vt:lpstr>Calibri</vt:lpstr>
      <vt:lpstr>Calibri Light</vt:lpstr>
      <vt:lpstr>Office 佈景主題</vt:lpstr>
      <vt:lpstr>PowerPoint 簡報</vt:lpstr>
      <vt:lpstr>請問稱為靈魂之窗的部位是?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大家ㄌㄞ想一想</dc:title>
  <dc:creator>Windows 使用者</dc:creator>
  <cp:lastModifiedBy>Windows 使用者</cp:lastModifiedBy>
  <cp:revision>15</cp:revision>
  <dcterms:created xsi:type="dcterms:W3CDTF">2019-11-13T01:43:49Z</dcterms:created>
  <dcterms:modified xsi:type="dcterms:W3CDTF">2019-12-04T02:16:18Z</dcterms:modified>
</cp:coreProperties>
</file>