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19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17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6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57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7093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19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2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60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315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603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8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2B3B-6E79-4BD2-905F-C674CCAA69A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DB166-9000-41F5-A319-F6D1B96B0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55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7030A0"/>
            </a:gs>
            <a:gs pos="51390">
              <a:srgbClr val="0070C0"/>
            </a:gs>
            <a:gs pos="12000">
              <a:srgbClr val="00B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9288" y="1018903"/>
            <a:ext cx="7465423" cy="1263152"/>
          </a:xfrm>
          <a:noFill/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一起來猜謎</a:t>
            </a:r>
            <a:endParaRPr lang="zh-TW" altLang="en-US" sz="96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095896" y="5367179"/>
            <a:ext cx="1959429" cy="11038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6669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laser.wav"/>
          </p:stSnd>
        </p:sndAc>
      </p:transition>
    </mc:Choice>
    <mc:Fallback>
      <p:transition spd="slow" advClick="0">
        <p:split orient="vert"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36468" y="2155372"/>
            <a:ext cx="6871063" cy="1625374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33CC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一顆星星有幾克</a:t>
            </a:r>
            <a:r>
              <a:rPr lang="en-US" altLang="zh-TW" sz="6600" dirty="0">
                <a:solidFill>
                  <a:srgbClr val="FF33CC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sz="6600" dirty="0">
              <a:solidFill>
                <a:srgbClr val="FF33CC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6048101" y="5278437"/>
            <a:ext cx="1959429" cy="110381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十</a:t>
            </a:r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克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61553" y="5278438"/>
            <a:ext cx="1959429" cy="110381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                                                                                                 </a:t>
            </a:r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一克</a:t>
            </a:r>
            <a:endParaRPr lang="en-US" altLang="zh-TW" sz="32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endParaRPr lang="zh-TW" altLang="en-US" sz="3200" dirty="0"/>
          </a:p>
        </p:txBody>
      </p:sp>
      <p:sp>
        <p:nvSpPr>
          <p:cNvPr id="6" name="圓角矩形 5">
            <a:hlinkClick r:id="rId4" action="ppaction://hlinksldjump"/>
          </p:cNvPr>
          <p:cNvSpPr/>
          <p:nvPr/>
        </p:nvSpPr>
        <p:spPr>
          <a:xfrm>
            <a:off x="3254827" y="5278438"/>
            <a:ext cx="1959429" cy="110381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                                                                                                 </a:t>
            </a:r>
            <a:endParaRPr lang="en-US" altLang="zh-TW" sz="32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八克</a:t>
            </a:r>
            <a:endParaRPr lang="en-US" altLang="zh-TW" sz="32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88015409"/>
      </p:ext>
    </p:extLst>
  </p:cSld>
  <p:clrMapOvr>
    <a:masterClrMapping/>
  </p:clrMapOvr>
  <p:transition spd="slow">
    <p:wheel spokes="1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tx1">
                <a:lumMod val="65000"/>
                <a:lumOff val="35000"/>
              </a:schemeClr>
            </a:gs>
            <a:gs pos="98000">
              <a:schemeClr val="tx1">
                <a:lumMod val="95000"/>
                <a:lumOff val="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075" y="1998617"/>
            <a:ext cx="3713553" cy="3995929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1227910" y="1724297"/>
            <a:ext cx="3918856" cy="364453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   </a:t>
            </a:r>
            <a:r>
              <a:rPr lang="zh-TW" altLang="en-US" sz="3200" dirty="0" smtClean="0"/>
              <a:t>答錯了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095896" y="5367179"/>
            <a:ext cx="1959429" cy="11038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</a:t>
            </a:r>
            <a:r>
              <a:rPr lang="zh-TW" altLang="en-US" sz="3200" dirty="0"/>
              <a:t>來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809519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FF8000"/>
            </a:gs>
            <a:gs pos="18000">
              <a:srgbClr val="00B050"/>
            </a:gs>
            <a:gs pos="49000">
              <a:srgbClr val="FFFF00"/>
            </a:gs>
            <a:gs pos="98000">
              <a:srgbClr val="FF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28" y="2129246"/>
            <a:ext cx="3645628" cy="3934317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254034" y="2338251"/>
            <a:ext cx="3657600" cy="2508069"/>
          </a:xfrm>
          <a:prstGeom prst="wedgeRoundRectCallout">
            <a:avLst>
              <a:gd name="adj1" fmla="val 69167"/>
              <a:gd name="adj2" fmla="val 343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en-US" altLang="zh-TW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真厲害</a:t>
            </a:r>
            <a:r>
              <a:rPr lang="en-US" altLang="zh-TW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095896" y="5367179"/>
            <a:ext cx="1959429" cy="11038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/>
              <a:t>   </a:t>
            </a:r>
            <a:r>
              <a:rPr lang="zh-TW" altLang="en-US" sz="3200" dirty="0" smtClean="0"/>
              <a:t>離開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142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2" name="applause.wav"/>
          </p:stSnd>
        </p:sndAc>
      </p:transition>
    </mc:Choice>
    <mc:Fallback>
      <p:transition spd="slow">
        <p:split orient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34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一起來猜謎</vt:lpstr>
      <vt:lpstr>一顆星星有幾克?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14</cp:revision>
  <dcterms:created xsi:type="dcterms:W3CDTF">2019-11-13T01:44:08Z</dcterms:created>
  <dcterms:modified xsi:type="dcterms:W3CDTF">2019-12-04T02:13:30Z</dcterms:modified>
</cp:coreProperties>
</file>